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  <p:sldMasterId id="2147483676" r:id="rId2"/>
  </p:sldMasterIdLst>
  <p:notesMasterIdLst>
    <p:notesMasterId r:id="rId10"/>
  </p:notesMasterIdLst>
  <p:sldIdLst>
    <p:sldId id="256" r:id="rId3"/>
    <p:sldId id="258" r:id="rId4"/>
    <p:sldId id="281" r:id="rId5"/>
    <p:sldId id="285" r:id="rId6"/>
    <p:sldId id="282" r:id="rId7"/>
    <p:sldId id="283" r:id="rId8"/>
    <p:sldId id="284" r:id="rId9"/>
  </p:sldIdLst>
  <p:sldSz cx="9144000" cy="5143500" type="screen16x9"/>
  <p:notesSz cx="6858000" cy="9144000"/>
  <p:embeddedFontLst>
    <p:embeddedFont>
      <p:font typeface="Baloo 2" charset="0"/>
      <p:regular r:id="rId11"/>
      <p:bold r:id="rId12"/>
    </p:embeddedFont>
    <p:embeddedFont>
      <p:font typeface="PT Sans" charset="-52"/>
      <p:regular r:id="rId13"/>
      <p:bold r:id="rId14"/>
      <p:italic r:id="rId15"/>
      <p:boldItalic r:id="rId16"/>
    </p:embeddedFont>
    <p:embeddedFont>
      <p:font typeface="Work Sans ExtraBold" charset="0"/>
      <p:bold r:id="rId17"/>
      <p:boldItalic r:id="rId18"/>
    </p:embeddedFont>
    <p:embeddedFont>
      <p:font typeface="Lato" charset="0"/>
      <p:regular r:id="rId19"/>
      <p:bold r:id="rId20"/>
      <p:italic r:id="rId21"/>
      <p:boldItalic r:id="rId22"/>
    </p:embeddedFont>
    <p:embeddedFont>
      <p:font typeface="Lato Thin" charset="0"/>
      <p:regular r:id="rId23"/>
      <p:italic r:id="rId24"/>
    </p:embeddedFont>
    <p:embeddedFont>
      <p:font typeface="Bebas Neue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9CADAA7-8583-4526-A909-77EF1DB869E9}">
  <a:tblStyle styleId="{49CADAA7-8583-4526-A909-77EF1DB869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308" y="-7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4056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0" name="Google Shape;407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1" name="Google Shape;407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62833" y="331725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36660" y="-26661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6660" y="-425763"/>
            <a:ext cx="3704019" cy="2121973"/>
            <a:chOff x="-1389150" y="804800"/>
            <a:chExt cx="971750" cy="556700"/>
          </a:xfrm>
        </p:grpSpPr>
        <p:sp>
          <p:nvSpPr>
            <p:cNvPr id="12" name="Google Shape;12;p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932858" y="3317253"/>
            <a:ext cx="3704019" cy="2121973"/>
            <a:chOff x="38000" y="1652300"/>
            <a:chExt cx="971750" cy="556700"/>
          </a:xfrm>
        </p:grpSpPr>
        <p:sp>
          <p:nvSpPr>
            <p:cNvPr id="73" name="Google Shape;73;p2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7707430" y="386485"/>
            <a:ext cx="1081547" cy="1309707"/>
            <a:chOff x="5192425" y="1134275"/>
            <a:chExt cx="714600" cy="865350"/>
          </a:xfrm>
        </p:grpSpPr>
        <p:sp>
          <p:nvSpPr>
            <p:cNvPr id="134" name="Google Shape;134;p2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423655" y="3724525"/>
            <a:ext cx="967608" cy="1038277"/>
            <a:chOff x="4636200" y="2444325"/>
            <a:chExt cx="409050" cy="438925"/>
          </a:xfrm>
        </p:grpSpPr>
        <p:sp>
          <p:nvSpPr>
            <p:cNvPr id="147" name="Google Shape;147;p2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"/>
          <p:cNvSpPr/>
          <p:nvPr/>
        </p:nvSpPr>
        <p:spPr>
          <a:xfrm rot="-5400000">
            <a:off x="8600688" y="1934975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135123">
            <a:off x="4800611" y="404714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2"/>
          <p:cNvGrpSpPr/>
          <p:nvPr/>
        </p:nvGrpSpPr>
        <p:grpSpPr>
          <a:xfrm rot="-679735">
            <a:off x="342751" y="1214405"/>
            <a:ext cx="665105" cy="970912"/>
            <a:chOff x="5852575" y="1940500"/>
            <a:chExt cx="321175" cy="468825"/>
          </a:xfrm>
        </p:grpSpPr>
        <p:sp>
          <p:nvSpPr>
            <p:cNvPr id="158" name="Google Shape;158;p2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2"/>
          <p:cNvSpPr/>
          <p:nvPr/>
        </p:nvSpPr>
        <p:spPr>
          <a:xfrm rot="2285376">
            <a:off x="3364084" y="4747763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2"/>
          <p:cNvGrpSpPr/>
          <p:nvPr/>
        </p:nvGrpSpPr>
        <p:grpSpPr>
          <a:xfrm rot="4191619">
            <a:off x="7837703" y="3197378"/>
            <a:ext cx="911590" cy="817662"/>
            <a:chOff x="5215375" y="2178475"/>
            <a:chExt cx="273025" cy="244900"/>
          </a:xfrm>
        </p:grpSpPr>
        <p:sp>
          <p:nvSpPr>
            <p:cNvPr id="174" name="Google Shape;174;p2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171024" y="211073"/>
            <a:ext cx="566736" cy="517241"/>
            <a:chOff x="6878645" y="4321800"/>
            <a:chExt cx="521329" cy="475799"/>
          </a:xfrm>
        </p:grpSpPr>
        <p:sp>
          <p:nvSpPr>
            <p:cNvPr id="180" name="Google Shape;180;p2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6747577" y="4370861"/>
            <a:ext cx="635910" cy="608891"/>
            <a:chOff x="4550100" y="3128775"/>
            <a:chExt cx="315150" cy="301775"/>
          </a:xfrm>
        </p:grpSpPr>
        <p:sp>
          <p:nvSpPr>
            <p:cNvPr id="183" name="Google Shape;183;p2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1907550" y="1071725"/>
            <a:ext cx="5328900" cy="25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1"/>
          </p:nvPr>
        </p:nvSpPr>
        <p:spPr>
          <a:xfrm>
            <a:off x="2307600" y="36250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/>
          <p:nvPr/>
        </p:nvSpPr>
        <p:spPr>
          <a:xfrm rot="10800000" flipH="1">
            <a:off x="4356418" y="-1624225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5" name="Google Shape;915;p8"/>
          <p:cNvGrpSpPr/>
          <p:nvPr/>
        </p:nvGrpSpPr>
        <p:grpSpPr>
          <a:xfrm rot="10800000" flipH="1">
            <a:off x="4495662" y="-1580423"/>
            <a:ext cx="5830099" cy="3340185"/>
            <a:chOff x="-5991144" y="1964591"/>
            <a:chExt cx="5830099" cy="3340185"/>
          </a:xfrm>
        </p:grpSpPr>
        <p:sp>
          <p:nvSpPr>
            <p:cNvPr id="916" name="Google Shape;916;p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8"/>
          <p:cNvSpPr/>
          <p:nvPr/>
        </p:nvSpPr>
        <p:spPr>
          <a:xfrm flipH="1">
            <a:off x="-341999" y="340846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 rot="10800000" flipH="1">
            <a:off x="-206271" y="3545695"/>
            <a:ext cx="3836998" cy="2198307"/>
            <a:chOff x="-9376871" y="-61513"/>
            <a:chExt cx="3836998" cy="2198307"/>
          </a:xfrm>
        </p:grpSpPr>
        <p:sp>
          <p:nvSpPr>
            <p:cNvPr id="978" name="Google Shape;978;p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8"/>
          <p:cNvGrpSpPr/>
          <p:nvPr/>
        </p:nvGrpSpPr>
        <p:grpSpPr>
          <a:xfrm rot="1011334" flipH="1">
            <a:off x="7905883" y="3780857"/>
            <a:ext cx="995716" cy="1252034"/>
            <a:chOff x="1793375" y="2799700"/>
            <a:chExt cx="805800" cy="1013175"/>
          </a:xfrm>
        </p:grpSpPr>
        <p:sp>
          <p:nvSpPr>
            <p:cNvPr id="1039" name="Google Shape;1039;p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8"/>
          <p:cNvGrpSpPr/>
          <p:nvPr/>
        </p:nvGrpSpPr>
        <p:grpSpPr>
          <a:xfrm rot="-4910243" flipH="1">
            <a:off x="324321" y="3342776"/>
            <a:ext cx="1100619" cy="1171463"/>
            <a:chOff x="7492255" y="186447"/>
            <a:chExt cx="1523093" cy="1621131"/>
          </a:xfrm>
        </p:grpSpPr>
        <p:sp>
          <p:nvSpPr>
            <p:cNvPr id="1062" name="Google Shape;1062;p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8"/>
          <p:cNvGrpSpPr/>
          <p:nvPr/>
        </p:nvGrpSpPr>
        <p:grpSpPr>
          <a:xfrm flipH="1">
            <a:off x="398088" y="201378"/>
            <a:ext cx="630019" cy="676032"/>
            <a:chOff x="4636200" y="2444325"/>
            <a:chExt cx="409050" cy="438925"/>
          </a:xfrm>
        </p:grpSpPr>
        <p:sp>
          <p:nvSpPr>
            <p:cNvPr id="1068" name="Google Shape;1068;p8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8"/>
          <p:cNvGrpSpPr/>
          <p:nvPr/>
        </p:nvGrpSpPr>
        <p:grpSpPr>
          <a:xfrm rot="-3809683">
            <a:off x="8042124" y="503184"/>
            <a:ext cx="949693" cy="1150037"/>
            <a:chOff x="5192425" y="1134275"/>
            <a:chExt cx="714600" cy="865350"/>
          </a:xfrm>
        </p:grpSpPr>
        <p:sp>
          <p:nvSpPr>
            <p:cNvPr id="1077" name="Google Shape;1077;p8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8"/>
          <p:cNvSpPr/>
          <p:nvPr/>
        </p:nvSpPr>
        <p:spPr>
          <a:xfrm rot="1029107" flipH="1">
            <a:off x="3079717" y="404714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8"/>
          <p:cNvSpPr/>
          <p:nvPr/>
        </p:nvSpPr>
        <p:spPr>
          <a:xfrm rot="4909096" flipH="1">
            <a:off x="5195766" y="4469418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8"/>
          <p:cNvSpPr/>
          <p:nvPr/>
        </p:nvSpPr>
        <p:spPr>
          <a:xfrm rot="4909096" flipH="1">
            <a:off x="240791" y="219945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8"/>
          <p:cNvSpPr/>
          <p:nvPr/>
        </p:nvSpPr>
        <p:spPr>
          <a:xfrm rot="-1458813" flipH="1">
            <a:off x="8660316" y="322560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8"/>
          <p:cNvSpPr txBox="1">
            <a:spLocks noGrp="1"/>
          </p:cNvSpPr>
          <p:nvPr>
            <p:ph type="title"/>
          </p:nvPr>
        </p:nvSpPr>
        <p:spPr>
          <a:xfrm>
            <a:off x="1119000" y="1307100"/>
            <a:ext cx="6906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02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"/>
          <p:cNvSpPr/>
          <p:nvPr/>
        </p:nvSpPr>
        <p:spPr>
          <a:xfrm>
            <a:off x="3357051" y="2015100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6" name="Google Shape;1096;p9"/>
          <p:cNvGrpSpPr/>
          <p:nvPr/>
        </p:nvGrpSpPr>
        <p:grpSpPr>
          <a:xfrm>
            <a:off x="3496294" y="2328491"/>
            <a:ext cx="5830099" cy="3340185"/>
            <a:chOff x="-5991144" y="1964591"/>
            <a:chExt cx="5830099" cy="3340185"/>
          </a:xfrm>
        </p:grpSpPr>
        <p:sp>
          <p:nvSpPr>
            <p:cNvPr id="1097" name="Google Shape;1097;p9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9"/>
          <p:cNvSpPr/>
          <p:nvPr/>
        </p:nvSpPr>
        <p:spPr>
          <a:xfrm rot="10800000">
            <a:off x="-990787" y="-74272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9"/>
          <p:cNvGrpSpPr/>
          <p:nvPr/>
        </p:nvGrpSpPr>
        <p:grpSpPr>
          <a:xfrm>
            <a:off x="-855059" y="-742738"/>
            <a:ext cx="3836998" cy="2198307"/>
            <a:chOff x="-9376871" y="-61513"/>
            <a:chExt cx="3836998" cy="2198307"/>
          </a:xfrm>
        </p:grpSpPr>
        <p:sp>
          <p:nvSpPr>
            <p:cNvPr id="1159" name="Google Shape;1159;p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4419708" flipH="1">
            <a:off x="1055286" y="247277"/>
            <a:ext cx="786248" cy="872408"/>
            <a:chOff x="4420450" y="4081750"/>
            <a:chExt cx="854955" cy="948644"/>
          </a:xfrm>
        </p:grpSpPr>
        <p:sp>
          <p:nvSpPr>
            <p:cNvPr id="1220" name="Google Shape;1220;p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9"/>
          <p:cNvGrpSpPr/>
          <p:nvPr/>
        </p:nvGrpSpPr>
        <p:grpSpPr>
          <a:xfrm>
            <a:off x="7592512" y="292832"/>
            <a:ext cx="1323263" cy="1408439"/>
            <a:chOff x="7492255" y="186447"/>
            <a:chExt cx="1523093" cy="1621131"/>
          </a:xfrm>
        </p:grpSpPr>
        <p:sp>
          <p:nvSpPr>
            <p:cNvPr id="1225" name="Google Shape;1225;p9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0" name="Google Shape;1230;p9"/>
          <p:cNvSpPr/>
          <p:nvPr/>
        </p:nvSpPr>
        <p:spPr>
          <a:xfrm rot="-4275760">
            <a:off x="95608" y="2044275"/>
            <a:ext cx="254679" cy="2693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1" name="Google Shape;1231;p9"/>
          <p:cNvGrpSpPr/>
          <p:nvPr/>
        </p:nvGrpSpPr>
        <p:grpSpPr>
          <a:xfrm rot="-9270731">
            <a:off x="3440754" y="280286"/>
            <a:ext cx="566736" cy="517241"/>
            <a:chOff x="6878645" y="4321800"/>
            <a:chExt cx="521329" cy="475799"/>
          </a:xfrm>
        </p:grpSpPr>
        <p:sp>
          <p:nvSpPr>
            <p:cNvPr id="1232" name="Google Shape;1232;p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9"/>
          <p:cNvGrpSpPr/>
          <p:nvPr/>
        </p:nvGrpSpPr>
        <p:grpSpPr>
          <a:xfrm rot="5400000">
            <a:off x="3839354" y="4060996"/>
            <a:ext cx="818474" cy="734161"/>
            <a:chOff x="5215375" y="2178475"/>
            <a:chExt cx="273025" cy="244900"/>
          </a:xfrm>
        </p:grpSpPr>
        <p:sp>
          <p:nvSpPr>
            <p:cNvPr id="1235" name="Google Shape;1235;p9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0" name="Google Shape;1240;p9"/>
          <p:cNvSpPr/>
          <p:nvPr/>
        </p:nvSpPr>
        <p:spPr>
          <a:xfrm rot="10800000">
            <a:off x="2285825" y="4293396"/>
            <a:ext cx="254686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1" name="Google Shape;1241;p9"/>
          <p:cNvGrpSpPr/>
          <p:nvPr/>
        </p:nvGrpSpPr>
        <p:grpSpPr>
          <a:xfrm rot="-2179573">
            <a:off x="104779" y="3625677"/>
            <a:ext cx="1069989" cy="1345518"/>
            <a:chOff x="1793375" y="2799700"/>
            <a:chExt cx="805800" cy="1013175"/>
          </a:xfrm>
        </p:grpSpPr>
        <p:sp>
          <p:nvSpPr>
            <p:cNvPr id="1242" name="Google Shape;1242;p9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4" name="Google Shape;1264;p9"/>
          <p:cNvSpPr txBox="1">
            <a:spLocks noGrp="1"/>
          </p:cNvSpPr>
          <p:nvPr>
            <p:ph type="title"/>
          </p:nvPr>
        </p:nvSpPr>
        <p:spPr>
          <a:xfrm>
            <a:off x="713100" y="1528488"/>
            <a:ext cx="442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5" name="Google Shape;1265;p9"/>
          <p:cNvSpPr txBox="1">
            <a:spLocks noGrp="1"/>
          </p:cNvSpPr>
          <p:nvPr>
            <p:ph type="subTitle" idx="1"/>
          </p:nvPr>
        </p:nvSpPr>
        <p:spPr>
          <a:xfrm>
            <a:off x="713100" y="2370288"/>
            <a:ext cx="4420800" cy="11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53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0"/>
          <p:cNvSpPr txBox="1">
            <a:spLocks noGrp="1"/>
          </p:cNvSpPr>
          <p:nvPr>
            <p:ph type="title"/>
          </p:nvPr>
        </p:nvSpPr>
        <p:spPr>
          <a:xfrm>
            <a:off x="4572000" y="539400"/>
            <a:ext cx="3541200" cy="30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0"/>
          <p:cNvSpPr/>
          <p:nvPr/>
        </p:nvSpPr>
        <p:spPr>
          <a:xfrm>
            <a:off x="5965413" y="323016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9" name="Google Shape;1269;p10"/>
          <p:cNvGrpSpPr/>
          <p:nvPr/>
        </p:nvGrpSpPr>
        <p:grpSpPr>
          <a:xfrm rot="10800000">
            <a:off x="6069567" y="3367395"/>
            <a:ext cx="3836998" cy="2198307"/>
            <a:chOff x="-9376871" y="-61513"/>
            <a:chExt cx="3836998" cy="2198307"/>
          </a:xfrm>
        </p:grpSpPr>
        <p:sp>
          <p:nvSpPr>
            <p:cNvPr id="1270" name="Google Shape;1270;p1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0" name="Google Shape;1330;p10"/>
          <p:cNvGrpSpPr/>
          <p:nvPr/>
        </p:nvGrpSpPr>
        <p:grpSpPr>
          <a:xfrm rot="1048067">
            <a:off x="7961176" y="3325725"/>
            <a:ext cx="822865" cy="1210733"/>
            <a:chOff x="1304650" y="3588250"/>
            <a:chExt cx="592750" cy="872150"/>
          </a:xfrm>
        </p:grpSpPr>
        <p:sp>
          <p:nvSpPr>
            <p:cNvPr id="1331" name="Google Shape;1331;p10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9" name="Google Shape;1339;p10"/>
          <p:cNvSpPr/>
          <p:nvPr/>
        </p:nvSpPr>
        <p:spPr>
          <a:xfrm rot="-3916269">
            <a:off x="5846227" y="4469401"/>
            <a:ext cx="254683" cy="26938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0"/>
          <p:cNvSpPr/>
          <p:nvPr/>
        </p:nvSpPr>
        <p:spPr>
          <a:xfrm rot="2458509">
            <a:off x="2403506" y="196876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0"/>
          <p:cNvSpPr/>
          <p:nvPr/>
        </p:nvSpPr>
        <p:spPr>
          <a:xfrm>
            <a:off x="8630581" y="2316001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40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1"/>
          <p:cNvSpPr/>
          <p:nvPr/>
        </p:nvSpPr>
        <p:spPr>
          <a:xfrm flipH="1">
            <a:off x="-266635" y="331725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1"/>
          <p:cNvSpPr/>
          <p:nvPr/>
        </p:nvSpPr>
        <p:spPr>
          <a:xfrm flipH="1">
            <a:off x="5932858" y="-26661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11"/>
          <p:cNvGrpSpPr/>
          <p:nvPr/>
        </p:nvGrpSpPr>
        <p:grpSpPr>
          <a:xfrm flipH="1">
            <a:off x="5932858" y="-425763"/>
            <a:ext cx="3704019" cy="2121973"/>
            <a:chOff x="-1389150" y="804800"/>
            <a:chExt cx="971750" cy="556700"/>
          </a:xfrm>
        </p:grpSpPr>
        <p:sp>
          <p:nvSpPr>
            <p:cNvPr id="1346" name="Google Shape;1346;p11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11"/>
          <p:cNvGrpSpPr/>
          <p:nvPr/>
        </p:nvGrpSpPr>
        <p:grpSpPr>
          <a:xfrm flipH="1">
            <a:off x="-436660" y="3317253"/>
            <a:ext cx="3704019" cy="2121973"/>
            <a:chOff x="38000" y="1652300"/>
            <a:chExt cx="971750" cy="556700"/>
          </a:xfrm>
        </p:grpSpPr>
        <p:sp>
          <p:nvSpPr>
            <p:cNvPr id="1407" name="Google Shape;1407;p11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11"/>
          <p:cNvGrpSpPr/>
          <p:nvPr/>
        </p:nvGrpSpPr>
        <p:grpSpPr>
          <a:xfrm rot="1646810">
            <a:off x="278230" y="214148"/>
            <a:ext cx="967591" cy="1038259"/>
            <a:chOff x="4636200" y="2444325"/>
            <a:chExt cx="409050" cy="438925"/>
          </a:xfrm>
        </p:grpSpPr>
        <p:sp>
          <p:nvSpPr>
            <p:cNvPr id="1468" name="Google Shape;1468;p11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11"/>
          <p:cNvGrpSpPr/>
          <p:nvPr/>
        </p:nvGrpSpPr>
        <p:grpSpPr>
          <a:xfrm rot="-679743">
            <a:off x="269244" y="3134106"/>
            <a:ext cx="811753" cy="1185022"/>
            <a:chOff x="5852575" y="1940500"/>
            <a:chExt cx="321175" cy="468825"/>
          </a:xfrm>
        </p:grpSpPr>
        <p:sp>
          <p:nvSpPr>
            <p:cNvPr id="1477" name="Google Shape;1477;p11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11"/>
          <p:cNvGrpSpPr/>
          <p:nvPr/>
        </p:nvGrpSpPr>
        <p:grpSpPr>
          <a:xfrm rot="-4239092">
            <a:off x="7729941" y="311789"/>
            <a:ext cx="1401910" cy="1401910"/>
            <a:chOff x="298130" y="942694"/>
            <a:chExt cx="1628579" cy="1628579"/>
          </a:xfrm>
        </p:grpSpPr>
        <p:sp>
          <p:nvSpPr>
            <p:cNvPr id="1492" name="Google Shape;1492;p11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1"/>
          <p:cNvSpPr/>
          <p:nvPr/>
        </p:nvSpPr>
        <p:spPr>
          <a:xfrm rot="-155088" flipH="1">
            <a:off x="3301413" y="404714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1"/>
          <p:cNvSpPr/>
          <p:nvPr/>
        </p:nvSpPr>
        <p:spPr>
          <a:xfrm rot="3790586" flipH="1">
            <a:off x="4908762" y="4469417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1"/>
          <p:cNvSpPr/>
          <p:nvPr/>
        </p:nvSpPr>
        <p:spPr>
          <a:xfrm rot="3790586" flipH="1">
            <a:off x="286562" y="2106755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1"/>
          <p:cNvSpPr/>
          <p:nvPr/>
        </p:nvSpPr>
        <p:spPr>
          <a:xfrm rot="9299640" flipH="1">
            <a:off x="8531811" y="2437048"/>
            <a:ext cx="254690" cy="26938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39475"/>
            <a:ext cx="6576000" cy="19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00" name="Google Shape;1500;p11"/>
          <p:cNvSpPr txBox="1">
            <a:spLocks noGrp="1"/>
          </p:cNvSpPr>
          <p:nvPr>
            <p:ph type="subTitle" idx="1"/>
          </p:nvPr>
        </p:nvSpPr>
        <p:spPr>
          <a:xfrm>
            <a:off x="1284000" y="33069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01" name="Google Shape;1501;p11"/>
          <p:cNvGrpSpPr/>
          <p:nvPr/>
        </p:nvGrpSpPr>
        <p:grpSpPr>
          <a:xfrm rot="-1845983">
            <a:off x="7479379" y="3787365"/>
            <a:ext cx="1401643" cy="861634"/>
            <a:chOff x="3996400" y="3818950"/>
            <a:chExt cx="2307675" cy="1418600"/>
          </a:xfrm>
        </p:grpSpPr>
        <p:sp>
          <p:nvSpPr>
            <p:cNvPr id="1502" name="Google Shape;1502;p11"/>
            <p:cNvSpPr/>
            <p:nvPr/>
          </p:nvSpPr>
          <p:spPr>
            <a:xfrm>
              <a:off x="3996400" y="3818950"/>
              <a:ext cx="2307675" cy="1418600"/>
            </a:xfrm>
            <a:custGeom>
              <a:avLst/>
              <a:gdLst/>
              <a:ahLst/>
              <a:cxnLst/>
              <a:rect l="l" t="t" r="r" b="b"/>
              <a:pathLst>
                <a:path w="92307" h="56744" extrusionOk="0">
                  <a:moveTo>
                    <a:pt x="22632" y="1"/>
                  </a:moveTo>
                  <a:cubicBezTo>
                    <a:pt x="17018" y="1"/>
                    <a:pt x="11955" y="1229"/>
                    <a:pt x="7594" y="3635"/>
                  </a:cubicBezTo>
                  <a:cubicBezTo>
                    <a:pt x="7544" y="3660"/>
                    <a:pt x="7494" y="3710"/>
                    <a:pt x="7444" y="3735"/>
                  </a:cubicBezTo>
                  <a:cubicBezTo>
                    <a:pt x="0" y="7595"/>
                    <a:pt x="702" y="21780"/>
                    <a:pt x="3634" y="33034"/>
                  </a:cubicBezTo>
                  <a:cubicBezTo>
                    <a:pt x="4411" y="35941"/>
                    <a:pt x="5339" y="38773"/>
                    <a:pt x="6416" y="41380"/>
                  </a:cubicBezTo>
                  <a:cubicBezTo>
                    <a:pt x="6416" y="41405"/>
                    <a:pt x="6416" y="41405"/>
                    <a:pt x="6416" y="41430"/>
                  </a:cubicBezTo>
                  <a:cubicBezTo>
                    <a:pt x="8772" y="47169"/>
                    <a:pt x="13810" y="56743"/>
                    <a:pt x="21078" y="56743"/>
                  </a:cubicBezTo>
                  <a:cubicBezTo>
                    <a:pt x="21755" y="56743"/>
                    <a:pt x="22431" y="56668"/>
                    <a:pt x="23083" y="56492"/>
                  </a:cubicBezTo>
                  <a:cubicBezTo>
                    <a:pt x="23258" y="56442"/>
                    <a:pt x="23434" y="56392"/>
                    <a:pt x="23609" y="56317"/>
                  </a:cubicBezTo>
                  <a:cubicBezTo>
                    <a:pt x="24537" y="56192"/>
                    <a:pt x="26091" y="55941"/>
                    <a:pt x="28071" y="55565"/>
                  </a:cubicBezTo>
                  <a:cubicBezTo>
                    <a:pt x="28096" y="55540"/>
                    <a:pt x="28622" y="55440"/>
                    <a:pt x="28822" y="55415"/>
                  </a:cubicBezTo>
                  <a:cubicBezTo>
                    <a:pt x="28822" y="55415"/>
                    <a:pt x="29750" y="55214"/>
                    <a:pt x="29750" y="55214"/>
                  </a:cubicBezTo>
                  <a:cubicBezTo>
                    <a:pt x="36817" y="53735"/>
                    <a:pt x="46517" y="51029"/>
                    <a:pt x="52782" y="46517"/>
                  </a:cubicBezTo>
                  <a:cubicBezTo>
                    <a:pt x="53409" y="46041"/>
                    <a:pt x="54111" y="45590"/>
                    <a:pt x="54863" y="45114"/>
                  </a:cubicBezTo>
                  <a:cubicBezTo>
                    <a:pt x="56066" y="44387"/>
                    <a:pt x="57419" y="43635"/>
                    <a:pt x="58873" y="42908"/>
                  </a:cubicBezTo>
                  <a:cubicBezTo>
                    <a:pt x="60477" y="42106"/>
                    <a:pt x="62231" y="41329"/>
                    <a:pt x="64261" y="40502"/>
                  </a:cubicBezTo>
                  <a:cubicBezTo>
                    <a:pt x="64838" y="40277"/>
                    <a:pt x="65389" y="40051"/>
                    <a:pt x="65940" y="39826"/>
                  </a:cubicBezTo>
                  <a:cubicBezTo>
                    <a:pt x="66843" y="39475"/>
                    <a:pt x="67695" y="39149"/>
                    <a:pt x="68522" y="38823"/>
                  </a:cubicBezTo>
                  <a:lnTo>
                    <a:pt x="69123" y="38598"/>
                  </a:lnTo>
                  <a:cubicBezTo>
                    <a:pt x="70402" y="38121"/>
                    <a:pt x="71730" y="37620"/>
                    <a:pt x="72858" y="37169"/>
                  </a:cubicBezTo>
                  <a:lnTo>
                    <a:pt x="72933" y="37119"/>
                  </a:lnTo>
                  <a:cubicBezTo>
                    <a:pt x="75314" y="36141"/>
                    <a:pt x="76717" y="35364"/>
                    <a:pt x="77720" y="34437"/>
                  </a:cubicBezTo>
                  <a:cubicBezTo>
                    <a:pt x="78071" y="34136"/>
                    <a:pt x="78447" y="33735"/>
                    <a:pt x="78798" y="33259"/>
                  </a:cubicBezTo>
                  <a:cubicBezTo>
                    <a:pt x="80677" y="34588"/>
                    <a:pt x="82983" y="35540"/>
                    <a:pt x="85138" y="35540"/>
                  </a:cubicBezTo>
                  <a:cubicBezTo>
                    <a:pt x="88848" y="35540"/>
                    <a:pt x="91680" y="32833"/>
                    <a:pt x="92031" y="28973"/>
                  </a:cubicBezTo>
                  <a:cubicBezTo>
                    <a:pt x="92306" y="25740"/>
                    <a:pt x="91028" y="23535"/>
                    <a:pt x="89775" y="22131"/>
                  </a:cubicBezTo>
                  <a:cubicBezTo>
                    <a:pt x="90326" y="19550"/>
                    <a:pt x="89925" y="16668"/>
                    <a:pt x="88973" y="14587"/>
                  </a:cubicBezTo>
                  <a:cubicBezTo>
                    <a:pt x="87570" y="11505"/>
                    <a:pt x="84863" y="9650"/>
                    <a:pt x="81755" y="9600"/>
                  </a:cubicBezTo>
                  <a:lnTo>
                    <a:pt x="81630" y="9600"/>
                  </a:lnTo>
                  <a:cubicBezTo>
                    <a:pt x="78522" y="9600"/>
                    <a:pt x="75966" y="11279"/>
                    <a:pt x="74587" y="14186"/>
                  </a:cubicBezTo>
                  <a:cubicBezTo>
                    <a:pt x="74512" y="14312"/>
                    <a:pt x="74462" y="14437"/>
                    <a:pt x="74412" y="14562"/>
                  </a:cubicBezTo>
                  <a:cubicBezTo>
                    <a:pt x="73935" y="14412"/>
                    <a:pt x="73434" y="14337"/>
                    <a:pt x="72908" y="14337"/>
                  </a:cubicBezTo>
                  <a:lnTo>
                    <a:pt x="70151" y="14337"/>
                  </a:lnTo>
                  <a:cubicBezTo>
                    <a:pt x="69650" y="14312"/>
                    <a:pt x="69073" y="14287"/>
                    <a:pt x="68472" y="14262"/>
                  </a:cubicBezTo>
                  <a:cubicBezTo>
                    <a:pt x="67219" y="14186"/>
                    <a:pt x="66016" y="14111"/>
                    <a:pt x="64913" y="13961"/>
                  </a:cubicBezTo>
                  <a:cubicBezTo>
                    <a:pt x="64361" y="13911"/>
                    <a:pt x="63860" y="13836"/>
                    <a:pt x="63359" y="13760"/>
                  </a:cubicBezTo>
                  <a:cubicBezTo>
                    <a:pt x="62833" y="13685"/>
                    <a:pt x="62331" y="13585"/>
                    <a:pt x="61830" y="13485"/>
                  </a:cubicBezTo>
                  <a:cubicBezTo>
                    <a:pt x="61254" y="13359"/>
                    <a:pt x="60727" y="13234"/>
                    <a:pt x="60226" y="13084"/>
                  </a:cubicBezTo>
                  <a:cubicBezTo>
                    <a:pt x="59098" y="12758"/>
                    <a:pt x="58622" y="12457"/>
                    <a:pt x="58447" y="12357"/>
                  </a:cubicBezTo>
                  <a:cubicBezTo>
                    <a:pt x="57720" y="11856"/>
                    <a:pt x="40226" y="1"/>
                    <a:pt x="22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5589125" y="4184250"/>
              <a:ext cx="592150" cy="397875"/>
            </a:xfrm>
            <a:custGeom>
              <a:avLst/>
              <a:gdLst/>
              <a:ahLst/>
              <a:cxnLst/>
              <a:rect l="l" t="t" r="r" b="b"/>
              <a:pathLst>
                <a:path w="23686" h="15915" extrusionOk="0">
                  <a:moveTo>
                    <a:pt x="17945" y="0"/>
                  </a:moveTo>
                  <a:cubicBezTo>
                    <a:pt x="14564" y="0"/>
                    <a:pt x="14862" y="4890"/>
                    <a:pt x="14462" y="5865"/>
                  </a:cubicBezTo>
                  <a:cubicBezTo>
                    <a:pt x="14061" y="6843"/>
                    <a:pt x="3585" y="8597"/>
                    <a:pt x="3585" y="8597"/>
                  </a:cubicBezTo>
                  <a:cubicBezTo>
                    <a:pt x="1" y="9249"/>
                    <a:pt x="2056" y="15615"/>
                    <a:pt x="2056" y="15615"/>
                  </a:cubicBezTo>
                  <a:cubicBezTo>
                    <a:pt x="2056" y="15615"/>
                    <a:pt x="10581" y="12242"/>
                    <a:pt x="14418" y="12242"/>
                  </a:cubicBezTo>
                  <a:cubicBezTo>
                    <a:pt x="15247" y="12242"/>
                    <a:pt x="15858" y="12400"/>
                    <a:pt x="16116" y="12782"/>
                  </a:cubicBezTo>
                  <a:cubicBezTo>
                    <a:pt x="17050" y="14152"/>
                    <a:pt x="19610" y="15914"/>
                    <a:pt x="21420" y="15914"/>
                  </a:cubicBezTo>
                  <a:cubicBezTo>
                    <a:pt x="22426" y="15914"/>
                    <a:pt x="23200" y="15370"/>
                    <a:pt x="23334" y="13910"/>
                  </a:cubicBezTo>
                  <a:cubicBezTo>
                    <a:pt x="23685" y="9850"/>
                    <a:pt x="18973" y="9775"/>
                    <a:pt x="20527" y="7920"/>
                  </a:cubicBezTo>
                  <a:cubicBezTo>
                    <a:pt x="22081" y="6041"/>
                    <a:pt x="21404" y="51"/>
                    <a:pt x="17971" y="0"/>
                  </a:cubicBezTo>
                  <a:cubicBezTo>
                    <a:pt x="17962" y="0"/>
                    <a:pt x="17954" y="0"/>
                    <a:pt x="17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4247025" y="3944000"/>
              <a:ext cx="1673600" cy="1161950"/>
            </a:xfrm>
            <a:custGeom>
              <a:avLst/>
              <a:gdLst/>
              <a:ahLst/>
              <a:cxnLst/>
              <a:rect l="l" t="t" r="r" b="b"/>
              <a:pathLst>
                <a:path w="66944" h="46478" extrusionOk="0">
                  <a:moveTo>
                    <a:pt x="12602" y="1"/>
                  </a:moveTo>
                  <a:cubicBezTo>
                    <a:pt x="8205" y="1"/>
                    <a:pt x="3885" y="856"/>
                    <a:pt x="0" y="3019"/>
                  </a:cubicBezTo>
                  <a:cubicBezTo>
                    <a:pt x="0" y="3019"/>
                    <a:pt x="23108" y="23871"/>
                    <a:pt x="12030" y="46478"/>
                  </a:cubicBezTo>
                  <a:cubicBezTo>
                    <a:pt x="12030" y="46478"/>
                    <a:pt x="30677" y="44047"/>
                    <a:pt x="39825" y="37455"/>
                  </a:cubicBezTo>
                  <a:cubicBezTo>
                    <a:pt x="48948" y="30839"/>
                    <a:pt x="61755" y="28057"/>
                    <a:pt x="64362" y="25726"/>
                  </a:cubicBezTo>
                  <a:cubicBezTo>
                    <a:pt x="66943" y="23370"/>
                    <a:pt x="65164" y="16402"/>
                    <a:pt x="62883" y="14347"/>
                  </a:cubicBezTo>
                  <a:cubicBezTo>
                    <a:pt x="62883" y="14347"/>
                    <a:pt x="62477" y="14359"/>
                    <a:pt x="61783" y="14359"/>
                  </a:cubicBezTo>
                  <a:cubicBezTo>
                    <a:pt x="58613" y="14359"/>
                    <a:pt x="49435" y="14122"/>
                    <a:pt x="45590" y="11490"/>
                  </a:cubicBezTo>
                  <a:cubicBezTo>
                    <a:pt x="42005" y="9037"/>
                    <a:pt x="26898" y="1"/>
                    <a:pt x="12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5659925" y="4300800"/>
              <a:ext cx="192400" cy="374075"/>
            </a:xfrm>
            <a:custGeom>
              <a:avLst/>
              <a:gdLst/>
              <a:ahLst/>
              <a:cxnLst/>
              <a:rect l="l" t="t" r="r" b="b"/>
              <a:pathLst>
                <a:path w="7696" h="14963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805" y="426"/>
                    <a:pt x="1956" y="902"/>
                    <a:pt x="2081" y="1354"/>
                  </a:cubicBezTo>
                  <a:cubicBezTo>
                    <a:pt x="2833" y="3835"/>
                    <a:pt x="3284" y="6141"/>
                    <a:pt x="3585" y="8321"/>
                  </a:cubicBezTo>
                  <a:cubicBezTo>
                    <a:pt x="2758" y="10176"/>
                    <a:pt x="1705" y="12181"/>
                    <a:pt x="402" y="14311"/>
                  </a:cubicBezTo>
                  <a:cubicBezTo>
                    <a:pt x="277" y="14537"/>
                    <a:pt x="151" y="14737"/>
                    <a:pt x="1" y="14963"/>
                  </a:cubicBezTo>
                  <a:cubicBezTo>
                    <a:pt x="928" y="14612"/>
                    <a:pt x="1780" y="14286"/>
                    <a:pt x="2607" y="13960"/>
                  </a:cubicBezTo>
                  <a:cubicBezTo>
                    <a:pt x="3059" y="13133"/>
                    <a:pt x="3510" y="12331"/>
                    <a:pt x="3936" y="11554"/>
                  </a:cubicBezTo>
                  <a:cubicBezTo>
                    <a:pt x="3961" y="12181"/>
                    <a:pt x="3986" y="12807"/>
                    <a:pt x="3986" y="13409"/>
                  </a:cubicBezTo>
                  <a:cubicBezTo>
                    <a:pt x="4612" y="13158"/>
                    <a:pt x="5214" y="12907"/>
                    <a:pt x="5715" y="12682"/>
                  </a:cubicBezTo>
                  <a:cubicBezTo>
                    <a:pt x="5665" y="11379"/>
                    <a:pt x="5565" y="9975"/>
                    <a:pt x="5364" y="8521"/>
                  </a:cubicBezTo>
                  <a:cubicBezTo>
                    <a:pt x="6467" y="6065"/>
                    <a:pt x="7194" y="3860"/>
                    <a:pt x="7695" y="1905"/>
                  </a:cubicBezTo>
                  <a:cubicBezTo>
                    <a:pt x="7294" y="1153"/>
                    <a:pt x="6843" y="501"/>
                    <a:pt x="6367" y="75"/>
                  </a:cubicBezTo>
                  <a:lnTo>
                    <a:pt x="6342" y="75"/>
                  </a:lnTo>
                  <a:cubicBezTo>
                    <a:pt x="6016" y="1604"/>
                    <a:pt x="5540" y="3333"/>
                    <a:pt x="4838" y="5263"/>
                  </a:cubicBezTo>
                  <a:cubicBezTo>
                    <a:pt x="4562" y="3860"/>
                    <a:pt x="4186" y="2381"/>
                    <a:pt x="3735" y="877"/>
                  </a:cubicBezTo>
                  <a:cubicBezTo>
                    <a:pt x="3660" y="602"/>
                    <a:pt x="3560" y="326"/>
                    <a:pt x="3485" y="75"/>
                  </a:cubicBezTo>
                  <a:cubicBezTo>
                    <a:pt x="2933" y="50"/>
                    <a:pt x="2332" y="25"/>
                    <a:pt x="1680" y="0"/>
                  </a:cubicBezTo>
                  <a:close/>
                </a:path>
              </a:pathLst>
            </a:custGeom>
            <a:solidFill>
              <a:srgbClr val="992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4178100" y="3944275"/>
              <a:ext cx="1426725" cy="1140375"/>
            </a:xfrm>
            <a:custGeom>
              <a:avLst/>
              <a:gdLst/>
              <a:ahLst/>
              <a:cxnLst/>
              <a:rect l="l" t="t" r="r" b="b"/>
              <a:pathLst>
                <a:path w="57069" h="45615" extrusionOk="0">
                  <a:moveTo>
                    <a:pt x="25214" y="1930"/>
                  </a:moveTo>
                  <a:cubicBezTo>
                    <a:pt x="27269" y="4186"/>
                    <a:pt x="29875" y="7870"/>
                    <a:pt x="32106" y="13610"/>
                  </a:cubicBezTo>
                  <a:cubicBezTo>
                    <a:pt x="31580" y="15314"/>
                    <a:pt x="30903" y="17118"/>
                    <a:pt x="30051" y="19048"/>
                  </a:cubicBezTo>
                  <a:cubicBezTo>
                    <a:pt x="29023" y="21429"/>
                    <a:pt x="27870" y="23559"/>
                    <a:pt x="26692" y="25414"/>
                  </a:cubicBezTo>
                  <a:cubicBezTo>
                    <a:pt x="26392" y="23484"/>
                    <a:pt x="25915" y="21429"/>
                    <a:pt x="25289" y="19274"/>
                  </a:cubicBezTo>
                  <a:cubicBezTo>
                    <a:pt x="24437" y="16442"/>
                    <a:pt x="23509" y="13985"/>
                    <a:pt x="22532" y="11855"/>
                  </a:cubicBezTo>
                  <a:cubicBezTo>
                    <a:pt x="23985" y="8046"/>
                    <a:pt x="24787" y="4737"/>
                    <a:pt x="25214" y="1930"/>
                  </a:cubicBezTo>
                  <a:close/>
                  <a:moveTo>
                    <a:pt x="33033" y="16191"/>
                  </a:moveTo>
                  <a:cubicBezTo>
                    <a:pt x="33259" y="16843"/>
                    <a:pt x="33484" y="17519"/>
                    <a:pt x="33685" y="18221"/>
                  </a:cubicBezTo>
                  <a:cubicBezTo>
                    <a:pt x="35489" y="24286"/>
                    <a:pt x="35790" y="29424"/>
                    <a:pt x="35489" y="33459"/>
                  </a:cubicBezTo>
                  <a:cubicBezTo>
                    <a:pt x="32106" y="37971"/>
                    <a:pt x="28597" y="40853"/>
                    <a:pt x="25790" y="42657"/>
                  </a:cubicBezTo>
                  <a:cubicBezTo>
                    <a:pt x="26742" y="39700"/>
                    <a:pt x="27770" y="34712"/>
                    <a:pt x="27043" y="28021"/>
                  </a:cubicBezTo>
                  <a:cubicBezTo>
                    <a:pt x="28647" y="25690"/>
                    <a:pt x="30226" y="22958"/>
                    <a:pt x="31630" y="19725"/>
                  </a:cubicBezTo>
                  <a:cubicBezTo>
                    <a:pt x="32156" y="18497"/>
                    <a:pt x="32632" y="17319"/>
                    <a:pt x="33033" y="16191"/>
                  </a:cubicBezTo>
                  <a:close/>
                  <a:moveTo>
                    <a:pt x="15690" y="0"/>
                  </a:moveTo>
                  <a:cubicBezTo>
                    <a:pt x="14236" y="0"/>
                    <a:pt x="12807" y="76"/>
                    <a:pt x="11404" y="251"/>
                  </a:cubicBezTo>
                  <a:cubicBezTo>
                    <a:pt x="11429" y="276"/>
                    <a:pt x="11429" y="301"/>
                    <a:pt x="11479" y="301"/>
                  </a:cubicBezTo>
                  <a:cubicBezTo>
                    <a:pt x="11479" y="326"/>
                    <a:pt x="12206" y="702"/>
                    <a:pt x="13309" y="1655"/>
                  </a:cubicBezTo>
                  <a:cubicBezTo>
                    <a:pt x="12933" y="2732"/>
                    <a:pt x="12482" y="3860"/>
                    <a:pt x="11955" y="5063"/>
                  </a:cubicBezTo>
                  <a:cubicBezTo>
                    <a:pt x="8321" y="13434"/>
                    <a:pt x="3509" y="18371"/>
                    <a:pt x="0" y="21078"/>
                  </a:cubicBezTo>
                  <a:cubicBezTo>
                    <a:pt x="101" y="21705"/>
                    <a:pt x="226" y="22331"/>
                    <a:pt x="351" y="22983"/>
                  </a:cubicBezTo>
                  <a:cubicBezTo>
                    <a:pt x="4086" y="20276"/>
                    <a:pt x="9474" y="15088"/>
                    <a:pt x="13534" y="5740"/>
                  </a:cubicBezTo>
                  <a:cubicBezTo>
                    <a:pt x="13960" y="4762"/>
                    <a:pt x="14336" y="3835"/>
                    <a:pt x="14687" y="2933"/>
                  </a:cubicBezTo>
                  <a:cubicBezTo>
                    <a:pt x="16417" y="4712"/>
                    <a:pt x="18597" y="7569"/>
                    <a:pt x="20677" y="11905"/>
                  </a:cubicBezTo>
                  <a:cubicBezTo>
                    <a:pt x="20402" y="12582"/>
                    <a:pt x="20126" y="13284"/>
                    <a:pt x="19825" y="13985"/>
                  </a:cubicBezTo>
                  <a:cubicBezTo>
                    <a:pt x="13409" y="28773"/>
                    <a:pt x="3334" y="32808"/>
                    <a:pt x="3233" y="32858"/>
                  </a:cubicBezTo>
                  <a:cubicBezTo>
                    <a:pt x="3208" y="32858"/>
                    <a:pt x="3183" y="32883"/>
                    <a:pt x="3158" y="32908"/>
                  </a:cubicBezTo>
                  <a:cubicBezTo>
                    <a:pt x="3359" y="33434"/>
                    <a:pt x="3559" y="33961"/>
                    <a:pt x="3785" y="34487"/>
                  </a:cubicBezTo>
                  <a:cubicBezTo>
                    <a:pt x="3810" y="34462"/>
                    <a:pt x="3810" y="34462"/>
                    <a:pt x="3835" y="34462"/>
                  </a:cubicBezTo>
                  <a:cubicBezTo>
                    <a:pt x="4286" y="34286"/>
                    <a:pt x="14662" y="30151"/>
                    <a:pt x="21404" y="14662"/>
                  </a:cubicBezTo>
                  <a:cubicBezTo>
                    <a:pt x="21479" y="14462"/>
                    <a:pt x="21554" y="14286"/>
                    <a:pt x="21630" y="14086"/>
                  </a:cubicBezTo>
                  <a:cubicBezTo>
                    <a:pt x="22331" y="15790"/>
                    <a:pt x="23008" y="17645"/>
                    <a:pt x="23635" y="19750"/>
                  </a:cubicBezTo>
                  <a:cubicBezTo>
                    <a:pt x="24462" y="22557"/>
                    <a:pt x="24988" y="25163"/>
                    <a:pt x="25264" y="27544"/>
                  </a:cubicBezTo>
                  <a:cubicBezTo>
                    <a:pt x="19549" y="35464"/>
                    <a:pt x="13534" y="37895"/>
                    <a:pt x="13459" y="37920"/>
                  </a:cubicBezTo>
                  <a:cubicBezTo>
                    <a:pt x="13008" y="38096"/>
                    <a:pt x="12782" y="38572"/>
                    <a:pt x="12958" y="39023"/>
                  </a:cubicBezTo>
                  <a:cubicBezTo>
                    <a:pt x="13105" y="39360"/>
                    <a:pt x="13430" y="39573"/>
                    <a:pt x="13782" y="39573"/>
                  </a:cubicBezTo>
                  <a:cubicBezTo>
                    <a:pt x="13849" y="39573"/>
                    <a:pt x="13917" y="39566"/>
                    <a:pt x="13985" y="39550"/>
                  </a:cubicBezTo>
                  <a:cubicBezTo>
                    <a:pt x="14010" y="39550"/>
                    <a:pt x="14036" y="39524"/>
                    <a:pt x="14061" y="39524"/>
                  </a:cubicBezTo>
                  <a:cubicBezTo>
                    <a:pt x="14386" y="39399"/>
                    <a:pt x="19900" y="37194"/>
                    <a:pt x="25489" y="30126"/>
                  </a:cubicBezTo>
                  <a:lnTo>
                    <a:pt x="25489" y="30126"/>
                  </a:lnTo>
                  <a:cubicBezTo>
                    <a:pt x="25890" y="37319"/>
                    <a:pt x="24236" y="42181"/>
                    <a:pt x="23459" y="44036"/>
                  </a:cubicBezTo>
                  <a:cubicBezTo>
                    <a:pt x="21504" y="45038"/>
                    <a:pt x="20251" y="45389"/>
                    <a:pt x="20226" y="45414"/>
                  </a:cubicBezTo>
                  <a:cubicBezTo>
                    <a:pt x="20076" y="45439"/>
                    <a:pt x="19975" y="45514"/>
                    <a:pt x="19875" y="45615"/>
                  </a:cubicBezTo>
                  <a:cubicBezTo>
                    <a:pt x="21880" y="45214"/>
                    <a:pt x="24336" y="44687"/>
                    <a:pt x="26968" y="43986"/>
                  </a:cubicBezTo>
                  <a:cubicBezTo>
                    <a:pt x="29374" y="42407"/>
                    <a:pt x="32231" y="40076"/>
                    <a:pt x="35113" y="36717"/>
                  </a:cubicBezTo>
                  <a:lnTo>
                    <a:pt x="35113" y="36717"/>
                  </a:lnTo>
                  <a:cubicBezTo>
                    <a:pt x="34712" y="39023"/>
                    <a:pt x="34161" y="40753"/>
                    <a:pt x="33735" y="41880"/>
                  </a:cubicBezTo>
                  <a:cubicBezTo>
                    <a:pt x="34462" y="41605"/>
                    <a:pt x="35163" y="41329"/>
                    <a:pt x="35865" y="41028"/>
                  </a:cubicBezTo>
                  <a:cubicBezTo>
                    <a:pt x="36417" y="39349"/>
                    <a:pt x="36968" y="36993"/>
                    <a:pt x="37219" y="34036"/>
                  </a:cubicBezTo>
                  <a:cubicBezTo>
                    <a:pt x="38246" y="32607"/>
                    <a:pt x="39274" y="31028"/>
                    <a:pt x="40276" y="29299"/>
                  </a:cubicBezTo>
                  <a:cubicBezTo>
                    <a:pt x="42206" y="25890"/>
                    <a:pt x="43585" y="22833"/>
                    <a:pt x="44512" y="20101"/>
                  </a:cubicBezTo>
                  <a:cubicBezTo>
                    <a:pt x="45991" y="26742"/>
                    <a:pt x="45665" y="32106"/>
                    <a:pt x="44963" y="35840"/>
                  </a:cubicBezTo>
                  <a:cubicBezTo>
                    <a:pt x="46392" y="34963"/>
                    <a:pt x="47895" y="34136"/>
                    <a:pt x="49374" y="33409"/>
                  </a:cubicBezTo>
                  <a:cubicBezTo>
                    <a:pt x="50251" y="32081"/>
                    <a:pt x="51078" y="30652"/>
                    <a:pt x="51905" y="29098"/>
                  </a:cubicBezTo>
                  <a:cubicBezTo>
                    <a:pt x="52958" y="27068"/>
                    <a:pt x="53810" y="25163"/>
                    <a:pt x="54512" y="23359"/>
                  </a:cubicBezTo>
                  <a:cubicBezTo>
                    <a:pt x="54988" y="26116"/>
                    <a:pt x="55139" y="28622"/>
                    <a:pt x="55088" y="30853"/>
                  </a:cubicBezTo>
                  <a:cubicBezTo>
                    <a:pt x="55690" y="30602"/>
                    <a:pt x="56266" y="30377"/>
                    <a:pt x="56843" y="30151"/>
                  </a:cubicBezTo>
                  <a:cubicBezTo>
                    <a:pt x="56843" y="27244"/>
                    <a:pt x="56492" y="23910"/>
                    <a:pt x="55640" y="20201"/>
                  </a:cubicBezTo>
                  <a:cubicBezTo>
                    <a:pt x="56367" y="17845"/>
                    <a:pt x="56818" y="15765"/>
                    <a:pt x="57068" y="13935"/>
                  </a:cubicBezTo>
                  <a:cubicBezTo>
                    <a:pt x="56492" y="13885"/>
                    <a:pt x="55915" y="13785"/>
                    <a:pt x="55339" y="13710"/>
                  </a:cubicBezTo>
                  <a:cubicBezTo>
                    <a:pt x="55189" y="14687"/>
                    <a:pt x="55013" y="15765"/>
                    <a:pt x="54738" y="16918"/>
                  </a:cubicBezTo>
                  <a:cubicBezTo>
                    <a:pt x="54362" y="15665"/>
                    <a:pt x="53961" y="14487"/>
                    <a:pt x="53560" y="13384"/>
                  </a:cubicBezTo>
                  <a:cubicBezTo>
                    <a:pt x="52858" y="13234"/>
                    <a:pt x="52156" y="13083"/>
                    <a:pt x="51529" y="12883"/>
                  </a:cubicBezTo>
                  <a:lnTo>
                    <a:pt x="51529" y="12883"/>
                  </a:lnTo>
                  <a:cubicBezTo>
                    <a:pt x="52106" y="14361"/>
                    <a:pt x="52682" y="15965"/>
                    <a:pt x="53209" y="17745"/>
                  </a:cubicBezTo>
                  <a:cubicBezTo>
                    <a:pt x="53434" y="18572"/>
                    <a:pt x="53635" y="19349"/>
                    <a:pt x="53835" y="20126"/>
                  </a:cubicBezTo>
                  <a:cubicBezTo>
                    <a:pt x="53058" y="22582"/>
                    <a:pt x="51931" y="25314"/>
                    <a:pt x="50377" y="28296"/>
                  </a:cubicBezTo>
                  <a:cubicBezTo>
                    <a:pt x="49324" y="30351"/>
                    <a:pt x="48196" y="32156"/>
                    <a:pt x="47068" y="33760"/>
                  </a:cubicBezTo>
                  <a:cubicBezTo>
                    <a:pt x="47570" y="29474"/>
                    <a:pt x="47419" y="23785"/>
                    <a:pt x="45489" y="16893"/>
                  </a:cubicBezTo>
                  <a:cubicBezTo>
                    <a:pt x="46166" y="14236"/>
                    <a:pt x="46417" y="12005"/>
                    <a:pt x="46467" y="10251"/>
                  </a:cubicBezTo>
                  <a:cubicBezTo>
                    <a:pt x="45966" y="9950"/>
                    <a:pt x="45389" y="9599"/>
                    <a:pt x="44737" y="9224"/>
                  </a:cubicBezTo>
                  <a:lnTo>
                    <a:pt x="44737" y="9224"/>
                  </a:lnTo>
                  <a:cubicBezTo>
                    <a:pt x="44763" y="10376"/>
                    <a:pt x="44687" y="11805"/>
                    <a:pt x="44412" y="13509"/>
                  </a:cubicBezTo>
                  <a:cubicBezTo>
                    <a:pt x="43660" y="11354"/>
                    <a:pt x="42858" y="9449"/>
                    <a:pt x="42031" y="7745"/>
                  </a:cubicBezTo>
                  <a:cubicBezTo>
                    <a:pt x="41204" y="7319"/>
                    <a:pt x="40326" y="6868"/>
                    <a:pt x="39399" y="6416"/>
                  </a:cubicBezTo>
                  <a:lnTo>
                    <a:pt x="39399" y="6416"/>
                  </a:lnTo>
                  <a:cubicBezTo>
                    <a:pt x="40903" y="9098"/>
                    <a:pt x="42382" y="12482"/>
                    <a:pt x="43660" y="16767"/>
                  </a:cubicBezTo>
                  <a:cubicBezTo>
                    <a:pt x="43660" y="16792"/>
                    <a:pt x="43685" y="16843"/>
                    <a:pt x="43685" y="16893"/>
                  </a:cubicBezTo>
                  <a:cubicBezTo>
                    <a:pt x="42833" y="20101"/>
                    <a:pt x="41329" y="23960"/>
                    <a:pt x="38773" y="28447"/>
                  </a:cubicBezTo>
                  <a:cubicBezTo>
                    <a:pt x="38321" y="29274"/>
                    <a:pt x="37820" y="30076"/>
                    <a:pt x="37344" y="30828"/>
                  </a:cubicBezTo>
                  <a:cubicBezTo>
                    <a:pt x="37344" y="27118"/>
                    <a:pt x="36818" y="22732"/>
                    <a:pt x="35339" y="17720"/>
                  </a:cubicBezTo>
                  <a:cubicBezTo>
                    <a:pt x="34888" y="16241"/>
                    <a:pt x="34412" y="14838"/>
                    <a:pt x="33935" y="13534"/>
                  </a:cubicBezTo>
                  <a:cubicBezTo>
                    <a:pt x="34988" y="10126"/>
                    <a:pt x="35489" y="7193"/>
                    <a:pt x="35690" y="4737"/>
                  </a:cubicBezTo>
                  <a:cubicBezTo>
                    <a:pt x="35138" y="4512"/>
                    <a:pt x="34587" y="4286"/>
                    <a:pt x="34011" y="4061"/>
                  </a:cubicBezTo>
                  <a:cubicBezTo>
                    <a:pt x="33885" y="5990"/>
                    <a:pt x="33559" y="8296"/>
                    <a:pt x="32883" y="10953"/>
                  </a:cubicBezTo>
                  <a:cubicBezTo>
                    <a:pt x="31078" y="6843"/>
                    <a:pt x="29148" y="3910"/>
                    <a:pt x="27419" y="1805"/>
                  </a:cubicBezTo>
                  <a:cubicBezTo>
                    <a:pt x="26166" y="1454"/>
                    <a:pt x="24888" y="1153"/>
                    <a:pt x="23610" y="878"/>
                  </a:cubicBezTo>
                  <a:cubicBezTo>
                    <a:pt x="23309" y="3359"/>
                    <a:pt x="22657" y="6291"/>
                    <a:pt x="21504" y="9700"/>
                  </a:cubicBezTo>
                  <a:cubicBezTo>
                    <a:pt x="19324" y="5514"/>
                    <a:pt x="17068" y="2807"/>
                    <a:pt x="15314" y="1128"/>
                  </a:cubicBezTo>
                  <a:cubicBezTo>
                    <a:pt x="15464" y="752"/>
                    <a:pt x="15564" y="376"/>
                    <a:pt x="15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4129850" y="4014750"/>
              <a:ext cx="538250" cy="1097275"/>
            </a:xfrm>
            <a:custGeom>
              <a:avLst/>
              <a:gdLst/>
              <a:ahLst/>
              <a:cxnLst/>
              <a:rect l="l" t="t" r="r" b="b"/>
              <a:pathLst>
                <a:path w="21530" h="43891" extrusionOk="0">
                  <a:moveTo>
                    <a:pt x="5751" y="0"/>
                  </a:moveTo>
                  <a:cubicBezTo>
                    <a:pt x="5508" y="0"/>
                    <a:pt x="5271" y="29"/>
                    <a:pt x="5038" y="89"/>
                  </a:cubicBezTo>
                  <a:cubicBezTo>
                    <a:pt x="853" y="1191"/>
                    <a:pt x="1" y="11868"/>
                    <a:pt x="3158" y="23948"/>
                  </a:cubicBezTo>
                  <a:cubicBezTo>
                    <a:pt x="6139" y="35326"/>
                    <a:pt x="11597" y="43891"/>
                    <a:pt x="15741" y="43891"/>
                  </a:cubicBezTo>
                  <a:cubicBezTo>
                    <a:pt x="15988" y="43891"/>
                    <a:pt x="16230" y="43860"/>
                    <a:pt x="16467" y="43798"/>
                  </a:cubicBezTo>
                  <a:cubicBezTo>
                    <a:pt x="20677" y="42721"/>
                    <a:pt x="21530" y="32044"/>
                    <a:pt x="18372" y="19963"/>
                  </a:cubicBezTo>
                  <a:cubicBezTo>
                    <a:pt x="15388" y="8550"/>
                    <a:pt x="9899" y="0"/>
                    <a:pt x="5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4176225" y="4077175"/>
              <a:ext cx="399150" cy="987925"/>
            </a:xfrm>
            <a:custGeom>
              <a:avLst/>
              <a:gdLst/>
              <a:ahLst/>
              <a:cxnLst/>
              <a:rect l="l" t="t" r="r" b="b"/>
              <a:pathLst>
                <a:path w="15966" h="39517" extrusionOk="0">
                  <a:moveTo>
                    <a:pt x="3203" y="0"/>
                  </a:moveTo>
                  <a:cubicBezTo>
                    <a:pt x="3076" y="0"/>
                    <a:pt x="2953" y="16"/>
                    <a:pt x="2832" y="48"/>
                  </a:cubicBezTo>
                  <a:cubicBezTo>
                    <a:pt x="0" y="775"/>
                    <a:pt x="25" y="10198"/>
                    <a:pt x="2857" y="21101"/>
                  </a:cubicBezTo>
                  <a:cubicBezTo>
                    <a:pt x="5597" y="31530"/>
                    <a:pt x="9926" y="39516"/>
                    <a:pt x="12774" y="39516"/>
                  </a:cubicBezTo>
                  <a:cubicBezTo>
                    <a:pt x="12897" y="39516"/>
                    <a:pt x="13016" y="39502"/>
                    <a:pt x="13133" y="39472"/>
                  </a:cubicBezTo>
                  <a:cubicBezTo>
                    <a:pt x="15965" y="38720"/>
                    <a:pt x="15940" y="29296"/>
                    <a:pt x="13108" y="18419"/>
                  </a:cubicBezTo>
                  <a:cubicBezTo>
                    <a:pt x="10372" y="7980"/>
                    <a:pt x="6051" y="0"/>
                    <a:pt x="3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4281475" y="4420675"/>
              <a:ext cx="155425" cy="384400"/>
            </a:xfrm>
            <a:custGeom>
              <a:avLst/>
              <a:gdLst/>
              <a:ahLst/>
              <a:cxnLst/>
              <a:rect l="l" t="t" r="r" b="b"/>
              <a:pathLst>
                <a:path w="6217" h="15376" extrusionOk="0">
                  <a:moveTo>
                    <a:pt x="1239" y="1"/>
                  </a:moveTo>
                  <a:cubicBezTo>
                    <a:pt x="1193" y="1"/>
                    <a:pt x="1148" y="6"/>
                    <a:pt x="1104" y="17"/>
                  </a:cubicBezTo>
                  <a:cubicBezTo>
                    <a:pt x="1" y="318"/>
                    <a:pt x="1" y="3977"/>
                    <a:pt x="1104" y="8213"/>
                  </a:cubicBezTo>
                  <a:cubicBezTo>
                    <a:pt x="2182" y="12264"/>
                    <a:pt x="3857" y="15375"/>
                    <a:pt x="4966" y="15375"/>
                  </a:cubicBezTo>
                  <a:cubicBezTo>
                    <a:pt x="5016" y="15375"/>
                    <a:pt x="5066" y="15369"/>
                    <a:pt x="5114" y="15356"/>
                  </a:cubicBezTo>
                  <a:cubicBezTo>
                    <a:pt x="6216" y="15080"/>
                    <a:pt x="6191" y="11421"/>
                    <a:pt x="5089" y="7185"/>
                  </a:cubicBezTo>
                  <a:cubicBezTo>
                    <a:pt x="4030" y="3120"/>
                    <a:pt x="2348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5721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61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3"/>
          <p:cNvSpPr/>
          <p:nvPr/>
        </p:nvSpPr>
        <p:spPr>
          <a:xfrm>
            <a:off x="-1519385" y="-52290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3" name="Google Shape;1513;p13"/>
          <p:cNvGrpSpPr/>
          <p:nvPr/>
        </p:nvGrpSpPr>
        <p:grpSpPr>
          <a:xfrm>
            <a:off x="-1519385" y="-682050"/>
            <a:ext cx="3704019" cy="2121973"/>
            <a:chOff x="-1389150" y="804800"/>
            <a:chExt cx="971750" cy="556700"/>
          </a:xfrm>
        </p:grpSpPr>
        <p:sp>
          <p:nvSpPr>
            <p:cNvPr id="1514" name="Google Shape;1514;p1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13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5" name="Google Shape;1575;p13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1576" name="Google Shape;1576;p1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6" name="Google Shape;1636;p13"/>
          <p:cNvSpPr/>
          <p:nvPr/>
        </p:nvSpPr>
        <p:spPr>
          <a:xfrm>
            <a:off x="205275" y="2065513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7" name="Google Shape;1637;p13"/>
          <p:cNvGrpSpPr/>
          <p:nvPr/>
        </p:nvGrpSpPr>
        <p:grpSpPr>
          <a:xfrm>
            <a:off x="8195270" y="152312"/>
            <a:ext cx="808486" cy="774174"/>
            <a:chOff x="4550100" y="3128775"/>
            <a:chExt cx="315150" cy="301775"/>
          </a:xfrm>
        </p:grpSpPr>
        <p:sp>
          <p:nvSpPr>
            <p:cNvPr id="1638" name="Google Shape;1638;p13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3"/>
          <p:cNvGrpSpPr/>
          <p:nvPr/>
        </p:nvGrpSpPr>
        <p:grpSpPr>
          <a:xfrm>
            <a:off x="214365" y="396221"/>
            <a:ext cx="734396" cy="670306"/>
            <a:chOff x="6878645" y="4321800"/>
            <a:chExt cx="521329" cy="475799"/>
          </a:xfrm>
        </p:grpSpPr>
        <p:sp>
          <p:nvSpPr>
            <p:cNvPr id="1655" name="Google Shape;1655;p13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7" name="Google Shape;1657;p13"/>
          <p:cNvSpPr/>
          <p:nvPr/>
        </p:nvSpPr>
        <p:spPr>
          <a:xfrm rot="-3020781">
            <a:off x="8663475" y="1800085"/>
            <a:ext cx="254675" cy="2693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3"/>
          <p:cNvSpPr/>
          <p:nvPr/>
        </p:nvSpPr>
        <p:spPr>
          <a:xfrm rot="1164818">
            <a:off x="8663472" y="3396037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3"/>
          <p:cNvSpPr/>
          <p:nvPr/>
        </p:nvSpPr>
        <p:spPr>
          <a:xfrm rot="-3287884">
            <a:off x="205276" y="35970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3"/>
          <p:cNvSpPr txBox="1">
            <a:spLocks noGrp="1"/>
          </p:cNvSpPr>
          <p:nvPr>
            <p:ph type="title"/>
          </p:nvPr>
        </p:nvSpPr>
        <p:spPr>
          <a:xfrm>
            <a:off x="2032213" y="1599075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1" name="Google Shape;1661;p13"/>
          <p:cNvSpPr txBox="1">
            <a:spLocks noGrp="1"/>
          </p:cNvSpPr>
          <p:nvPr>
            <p:ph type="title" idx="2" hasCustomPrompt="1"/>
          </p:nvPr>
        </p:nvSpPr>
        <p:spPr>
          <a:xfrm>
            <a:off x="985788" y="2020800"/>
            <a:ext cx="7344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2" name="Google Shape;1662;p13"/>
          <p:cNvSpPr txBox="1">
            <a:spLocks noGrp="1"/>
          </p:cNvSpPr>
          <p:nvPr>
            <p:ph type="subTitle" idx="1"/>
          </p:nvPr>
        </p:nvSpPr>
        <p:spPr>
          <a:xfrm>
            <a:off x="2032213" y="2270475"/>
            <a:ext cx="2173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3" name="Google Shape;1663;p13"/>
          <p:cNvSpPr txBox="1">
            <a:spLocks noGrp="1"/>
          </p:cNvSpPr>
          <p:nvPr>
            <p:ph type="title" idx="3"/>
          </p:nvPr>
        </p:nvSpPr>
        <p:spPr>
          <a:xfrm>
            <a:off x="6022063" y="1599075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4" name="Google Shape;1664;p13"/>
          <p:cNvSpPr txBox="1">
            <a:spLocks noGrp="1"/>
          </p:cNvSpPr>
          <p:nvPr>
            <p:ph type="title" idx="4" hasCustomPrompt="1"/>
          </p:nvPr>
        </p:nvSpPr>
        <p:spPr>
          <a:xfrm>
            <a:off x="4984963" y="2020800"/>
            <a:ext cx="8085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5" name="Google Shape;1665;p13"/>
          <p:cNvSpPr txBox="1">
            <a:spLocks noGrp="1"/>
          </p:cNvSpPr>
          <p:nvPr>
            <p:ph type="subTitle" idx="5"/>
          </p:nvPr>
        </p:nvSpPr>
        <p:spPr>
          <a:xfrm>
            <a:off x="6022063" y="2270475"/>
            <a:ext cx="2173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6" name="Google Shape;1666;p13"/>
          <p:cNvSpPr txBox="1">
            <a:spLocks noGrp="1"/>
          </p:cNvSpPr>
          <p:nvPr>
            <p:ph type="title" idx="6"/>
          </p:nvPr>
        </p:nvSpPr>
        <p:spPr>
          <a:xfrm>
            <a:off x="2032213" y="3195025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7" name="Google Shape;1667;p13"/>
          <p:cNvSpPr txBox="1">
            <a:spLocks noGrp="1"/>
          </p:cNvSpPr>
          <p:nvPr>
            <p:ph type="title" idx="7" hasCustomPrompt="1"/>
          </p:nvPr>
        </p:nvSpPr>
        <p:spPr>
          <a:xfrm>
            <a:off x="985788" y="3617175"/>
            <a:ext cx="7344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68" name="Google Shape;1668;p13"/>
          <p:cNvSpPr txBox="1">
            <a:spLocks noGrp="1"/>
          </p:cNvSpPr>
          <p:nvPr>
            <p:ph type="subTitle" idx="8"/>
          </p:nvPr>
        </p:nvSpPr>
        <p:spPr>
          <a:xfrm>
            <a:off x="2032213" y="3866475"/>
            <a:ext cx="2173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9" name="Google Shape;1669;p13"/>
          <p:cNvSpPr txBox="1">
            <a:spLocks noGrp="1"/>
          </p:cNvSpPr>
          <p:nvPr>
            <p:ph type="title" idx="9"/>
          </p:nvPr>
        </p:nvSpPr>
        <p:spPr>
          <a:xfrm>
            <a:off x="6022063" y="3195025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0" name="Google Shape;1670;p13"/>
          <p:cNvSpPr txBox="1">
            <a:spLocks noGrp="1"/>
          </p:cNvSpPr>
          <p:nvPr>
            <p:ph type="title" idx="13" hasCustomPrompt="1"/>
          </p:nvPr>
        </p:nvSpPr>
        <p:spPr>
          <a:xfrm>
            <a:off x="4984963" y="3617175"/>
            <a:ext cx="8085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71" name="Google Shape;1671;p13"/>
          <p:cNvSpPr txBox="1">
            <a:spLocks noGrp="1"/>
          </p:cNvSpPr>
          <p:nvPr>
            <p:ph type="subTitle" idx="14"/>
          </p:nvPr>
        </p:nvSpPr>
        <p:spPr>
          <a:xfrm>
            <a:off x="6022063" y="3866475"/>
            <a:ext cx="2173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72" name="Google Shape;1672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9282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4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5" name="Google Shape;1675;p14"/>
          <p:cNvGrpSpPr/>
          <p:nvPr/>
        </p:nvGrpSpPr>
        <p:grpSpPr>
          <a:xfrm flipH="1">
            <a:off x="2379701" y="356990"/>
            <a:ext cx="630019" cy="676032"/>
            <a:chOff x="4636200" y="2444325"/>
            <a:chExt cx="409050" cy="438925"/>
          </a:xfrm>
        </p:grpSpPr>
        <p:sp>
          <p:nvSpPr>
            <p:cNvPr id="1676" name="Google Shape;1676;p14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4" name="Google Shape;1684;p14"/>
          <p:cNvSpPr/>
          <p:nvPr/>
        </p:nvSpPr>
        <p:spPr>
          <a:xfrm flipH="1">
            <a:off x="-1752174" y="2015100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5" name="Google Shape;1685;p14"/>
          <p:cNvGrpSpPr/>
          <p:nvPr/>
        </p:nvGrpSpPr>
        <p:grpSpPr>
          <a:xfrm flipH="1">
            <a:off x="-1267542" y="2328491"/>
            <a:ext cx="5830099" cy="3340185"/>
            <a:chOff x="-5991144" y="1964591"/>
            <a:chExt cx="5830099" cy="3340185"/>
          </a:xfrm>
        </p:grpSpPr>
        <p:sp>
          <p:nvSpPr>
            <p:cNvPr id="1686" name="Google Shape;1686;p1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14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1747" name="Google Shape;1747;p1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7" name="Google Shape;1807;p14"/>
          <p:cNvGrpSpPr/>
          <p:nvPr/>
        </p:nvGrpSpPr>
        <p:grpSpPr>
          <a:xfrm>
            <a:off x="8195270" y="152312"/>
            <a:ext cx="808486" cy="774174"/>
            <a:chOff x="4550100" y="3128775"/>
            <a:chExt cx="315150" cy="301775"/>
          </a:xfrm>
        </p:grpSpPr>
        <p:sp>
          <p:nvSpPr>
            <p:cNvPr id="1808" name="Google Shape;1808;p14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14"/>
          <p:cNvGrpSpPr/>
          <p:nvPr/>
        </p:nvGrpSpPr>
        <p:grpSpPr>
          <a:xfrm rot="10336987">
            <a:off x="255830" y="191214"/>
            <a:ext cx="776306" cy="696361"/>
            <a:chOff x="5215375" y="2178475"/>
            <a:chExt cx="273025" cy="244900"/>
          </a:xfrm>
        </p:grpSpPr>
        <p:sp>
          <p:nvSpPr>
            <p:cNvPr id="1825" name="Google Shape;1825;p1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14"/>
          <p:cNvGrpSpPr/>
          <p:nvPr/>
        </p:nvGrpSpPr>
        <p:grpSpPr>
          <a:xfrm>
            <a:off x="8148213" y="3972865"/>
            <a:ext cx="808498" cy="979057"/>
            <a:chOff x="5192425" y="1134275"/>
            <a:chExt cx="714600" cy="865350"/>
          </a:xfrm>
        </p:grpSpPr>
        <p:sp>
          <p:nvSpPr>
            <p:cNvPr id="1831" name="Google Shape;1831;p1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3" name="Google Shape;1843;p14"/>
          <p:cNvSpPr/>
          <p:nvPr/>
        </p:nvSpPr>
        <p:spPr>
          <a:xfrm rot="-1988494" flipH="1">
            <a:off x="5597998" y="4651112"/>
            <a:ext cx="254686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4"/>
          <p:cNvSpPr/>
          <p:nvPr/>
        </p:nvSpPr>
        <p:spPr>
          <a:xfrm rot="-1988494" flipH="1">
            <a:off x="196923" y="1545837"/>
            <a:ext cx="254686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4"/>
          <p:cNvSpPr/>
          <p:nvPr/>
        </p:nvSpPr>
        <p:spPr>
          <a:xfrm rot="2381823" flipH="1">
            <a:off x="8696150" y="2543741"/>
            <a:ext cx="254685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4"/>
          <p:cNvSpPr/>
          <p:nvPr/>
        </p:nvSpPr>
        <p:spPr>
          <a:xfrm rot="-1988494" flipH="1">
            <a:off x="5632298" y="404712"/>
            <a:ext cx="254686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4"/>
          <p:cNvSpPr txBox="1">
            <a:spLocks noGrp="1"/>
          </p:cNvSpPr>
          <p:nvPr>
            <p:ph type="title"/>
          </p:nvPr>
        </p:nvSpPr>
        <p:spPr>
          <a:xfrm>
            <a:off x="2967300" y="3015550"/>
            <a:ext cx="54636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8" name="Google Shape;1848;p14"/>
          <p:cNvSpPr txBox="1">
            <a:spLocks noGrp="1"/>
          </p:cNvSpPr>
          <p:nvPr>
            <p:ph type="subTitle" idx="1"/>
          </p:nvPr>
        </p:nvSpPr>
        <p:spPr>
          <a:xfrm>
            <a:off x="2967300" y="1644675"/>
            <a:ext cx="5463600" cy="13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849" name="Google Shape;1849;p14"/>
          <p:cNvGrpSpPr/>
          <p:nvPr/>
        </p:nvGrpSpPr>
        <p:grpSpPr>
          <a:xfrm rot="-1748891">
            <a:off x="3305169" y="3958127"/>
            <a:ext cx="452645" cy="413179"/>
            <a:chOff x="6878645" y="4321800"/>
            <a:chExt cx="521329" cy="475799"/>
          </a:xfrm>
        </p:grpSpPr>
        <p:sp>
          <p:nvSpPr>
            <p:cNvPr id="1850" name="Google Shape;1850;p14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376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5"/>
          <p:cNvSpPr/>
          <p:nvPr/>
        </p:nvSpPr>
        <p:spPr>
          <a:xfrm>
            <a:off x="5429401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4" name="Google Shape;1854;p15"/>
          <p:cNvGrpSpPr/>
          <p:nvPr/>
        </p:nvGrpSpPr>
        <p:grpSpPr>
          <a:xfrm rot="10800000">
            <a:off x="5533554" y="4122845"/>
            <a:ext cx="3836998" cy="2198307"/>
            <a:chOff x="-9376871" y="-61513"/>
            <a:chExt cx="3836998" cy="2198307"/>
          </a:xfrm>
        </p:grpSpPr>
        <p:sp>
          <p:nvSpPr>
            <p:cNvPr id="1855" name="Google Shape;1855;p1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15"/>
          <p:cNvSpPr/>
          <p:nvPr/>
        </p:nvSpPr>
        <p:spPr>
          <a:xfrm rot="10800000">
            <a:off x="-2093699" y="-1962025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6" name="Google Shape;1916;p15"/>
          <p:cNvGrpSpPr/>
          <p:nvPr/>
        </p:nvGrpSpPr>
        <p:grpSpPr>
          <a:xfrm rot="10800000">
            <a:off x="-1609067" y="-1918223"/>
            <a:ext cx="5830099" cy="3340185"/>
            <a:chOff x="-5991144" y="1964591"/>
            <a:chExt cx="5830099" cy="3340185"/>
          </a:xfrm>
        </p:grpSpPr>
        <p:sp>
          <p:nvSpPr>
            <p:cNvPr id="1917" name="Google Shape;1917;p15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7" name="Google Shape;1977;p15"/>
          <p:cNvSpPr/>
          <p:nvPr/>
        </p:nvSpPr>
        <p:spPr>
          <a:xfrm rot="3287884" flipH="1">
            <a:off x="4444663" y="31783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8" name="Google Shape;1978;p15"/>
          <p:cNvGrpSpPr/>
          <p:nvPr/>
        </p:nvGrpSpPr>
        <p:grpSpPr>
          <a:xfrm rot="4191619">
            <a:off x="6612428" y="4282703"/>
            <a:ext cx="911590" cy="817662"/>
            <a:chOff x="5215375" y="2178475"/>
            <a:chExt cx="273025" cy="244900"/>
          </a:xfrm>
        </p:grpSpPr>
        <p:sp>
          <p:nvSpPr>
            <p:cNvPr id="1979" name="Google Shape;1979;p1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15"/>
          <p:cNvSpPr/>
          <p:nvPr/>
        </p:nvSpPr>
        <p:spPr>
          <a:xfrm rot="-1410595" flipH="1">
            <a:off x="2875614" y="4436362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5"/>
          <p:cNvSpPr/>
          <p:nvPr/>
        </p:nvSpPr>
        <p:spPr>
          <a:xfrm rot="649699" flipH="1">
            <a:off x="8760662" y="2437071"/>
            <a:ext cx="254680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6" name="Google Shape;1986;p15"/>
          <p:cNvGrpSpPr/>
          <p:nvPr/>
        </p:nvGrpSpPr>
        <p:grpSpPr>
          <a:xfrm rot="-3809722">
            <a:off x="336796" y="3970944"/>
            <a:ext cx="848674" cy="1027708"/>
            <a:chOff x="5192425" y="1134275"/>
            <a:chExt cx="714600" cy="865350"/>
          </a:xfrm>
        </p:grpSpPr>
        <p:sp>
          <p:nvSpPr>
            <p:cNvPr id="1987" name="Google Shape;1987;p15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9" name="Google Shape;1999;p15"/>
          <p:cNvGrpSpPr/>
          <p:nvPr/>
        </p:nvGrpSpPr>
        <p:grpSpPr>
          <a:xfrm rot="-5834507">
            <a:off x="7884468" y="-72152"/>
            <a:ext cx="1298400" cy="1298400"/>
            <a:chOff x="298130" y="942694"/>
            <a:chExt cx="1628579" cy="1628579"/>
          </a:xfrm>
        </p:grpSpPr>
        <p:sp>
          <p:nvSpPr>
            <p:cNvPr id="2000" name="Google Shape;2000;p1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15"/>
          <p:cNvGrpSpPr/>
          <p:nvPr/>
        </p:nvGrpSpPr>
        <p:grpSpPr>
          <a:xfrm flipH="1">
            <a:off x="329513" y="539403"/>
            <a:ext cx="630019" cy="676032"/>
            <a:chOff x="4636200" y="2444325"/>
            <a:chExt cx="409050" cy="438925"/>
          </a:xfrm>
        </p:grpSpPr>
        <p:sp>
          <p:nvSpPr>
            <p:cNvPr id="2004" name="Google Shape;2004;p15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2" name="Google Shape;2012;p15"/>
          <p:cNvSpPr txBox="1">
            <a:spLocks noGrp="1"/>
          </p:cNvSpPr>
          <p:nvPr>
            <p:ph type="title"/>
          </p:nvPr>
        </p:nvSpPr>
        <p:spPr>
          <a:xfrm>
            <a:off x="713100" y="1753950"/>
            <a:ext cx="375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15"/>
          <p:cNvSpPr txBox="1">
            <a:spLocks noGrp="1"/>
          </p:cNvSpPr>
          <p:nvPr>
            <p:ph type="subTitle" idx="1"/>
          </p:nvPr>
        </p:nvSpPr>
        <p:spPr>
          <a:xfrm>
            <a:off x="713100" y="2326650"/>
            <a:ext cx="37515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03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6"/>
          <p:cNvSpPr/>
          <p:nvPr/>
        </p:nvSpPr>
        <p:spPr>
          <a:xfrm rot="10800000" flipH="1">
            <a:off x="6392463" y="-1119788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6" name="Google Shape;2016;p16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2017" name="Google Shape;201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16"/>
          <p:cNvGrpSpPr/>
          <p:nvPr/>
        </p:nvGrpSpPr>
        <p:grpSpPr>
          <a:xfrm rot="-467981" flipH="1">
            <a:off x="8037790" y="103217"/>
            <a:ext cx="786224" cy="872380"/>
            <a:chOff x="4420450" y="4081750"/>
            <a:chExt cx="854955" cy="948644"/>
          </a:xfrm>
        </p:grpSpPr>
        <p:sp>
          <p:nvSpPr>
            <p:cNvPr id="2078" name="Google Shape;2078;p16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2" name="Google Shape;2082;p16"/>
          <p:cNvSpPr txBox="1">
            <a:spLocks noGrp="1"/>
          </p:cNvSpPr>
          <p:nvPr>
            <p:ph type="body" idx="1"/>
          </p:nvPr>
        </p:nvSpPr>
        <p:spPr>
          <a:xfrm>
            <a:off x="713100" y="2229953"/>
            <a:ext cx="4046400" cy="21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3" name="Google Shape;2083;p16"/>
          <p:cNvSpPr txBox="1">
            <a:spLocks noGrp="1"/>
          </p:cNvSpPr>
          <p:nvPr>
            <p:ph type="body" idx="2"/>
          </p:nvPr>
        </p:nvSpPr>
        <p:spPr>
          <a:xfrm>
            <a:off x="4759450" y="2229925"/>
            <a:ext cx="3671400" cy="21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Work Sans ExtraBold"/>
              <a:buChar char="●"/>
              <a:defRPr sz="2200">
                <a:solidFill>
                  <a:schemeClr val="lt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4" name="Google Shape;208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5" name="Google Shape;2085;p16"/>
          <p:cNvSpPr/>
          <p:nvPr/>
        </p:nvSpPr>
        <p:spPr>
          <a:xfrm flipH="1">
            <a:off x="-1153899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6" name="Google Shape;2086;p16"/>
          <p:cNvGrpSpPr/>
          <p:nvPr/>
        </p:nvGrpSpPr>
        <p:grpSpPr>
          <a:xfrm rot="10800000" flipH="1">
            <a:off x="-1018171" y="4122845"/>
            <a:ext cx="3836998" cy="2198307"/>
            <a:chOff x="-9376871" y="-61513"/>
            <a:chExt cx="3836998" cy="2198307"/>
          </a:xfrm>
        </p:grpSpPr>
        <p:sp>
          <p:nvSpPr>
            <p:cNvPr id="2087" name="Google Shape;208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16"/>
          <p:cNvGrpSpPr/>
          <p:nvPr/>
        </p:nvGrpSpPr>
        <p:grpSpPr>
          <a:xfrm rot="10336987">
            <a:off x="43230" y="191214"/>
            <a:ext cx="776306" cy="696361"/>
            <a:chOff x="5215375" y="2178475"/>
            <a:chExt cx="273025" cy="244900"/>
          </a:xfrm>
        </p:grpSpPr>
        <p:sp>
          <p:nvSpPr>
            <p:cNvPr id="2148" name="Google Shape;2148;p1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3" name="Google Shape;2153;p16"/>
          <p:cNvGrpSpPr/>
          <p:nvPr/>
        </p:nvGrpSpPr>
        <p:grpSpPr>
          <a:xfrm>
            <a:off x="8166891" y="3985591"/>
            <a:ext cx="862808" cy="1044824"/>
            <a:chOff x="5192425" y="1134275"/>
            <a:chExt cx="714600" cy="865350"/>
          </a:xfrm>
        </p:grpSpPr>
        <p:sp>
          <p:nvSpPr>
            <p:cNvPr id="2154" name="Google Shape;2154;p16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6" name="Google Shape;2166;p16"/>
          <p:cNvSpPr/>
          <p:nvPr/>
        </p:nvSpPr>
        <p:spPr>
          <a:xfrm rot="-3287884">
            <a:off x="167176" y="15777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6"/>
          <p:cNvSpPr/>
          <p:nvPr/>
        </p:nvSpPr>
        <p:spPr>
          <a:xfrm>
            <a:off x="8718901" y="2911261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580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7"/>
          <p:cNvSpPr/>
          <p:nvPr/>
        </p:nvSpPr>
        <p:spPr>
          <a:xfrm rot="10800000" flipH="1">
            <a:off x="6392463" y="-1033747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0" name="Google Shape;2170;p17"/>
          <p:cNvGrpSpPr/>
          <p:nvPr/>
        </p:nvGrpSpPr>
        <p:grpSpPr>
          <a:xfrm flipH="1">
            <a:off x="6496617" y="-1033763"/>
            <a:ext cx="3836998" cy="2198307"/>
            <a:chOff x="-9376871" y="-61513"/>
            <a:chExt cx="3836998" cy="2198307"/>
          </a:xfrm>
        </p:grpSpPr>
        <p:sp>
          <p:nvSpPr>
            <p:cNvPr id="2171" name="Google Shape;2171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1" name="Google Shape;2231;p17"/>
          <p:cNvSpPr/>
          <p:nvPr/>
        </p:nvSpPr>
        <p:spPr>
          <a:xfrm flipH="1">
            <a:off x="-1153899" y="339616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2" name="Google Shape;2232;p17"/>
          <p:cNvGrpSpPr/>
          <p:nvPr/>
        </p:nvGrpSpPr>
        <p:grpSpPr>
          <a:xfrm rot="10800000" flipH="1">
            <a:off x="-1018171" y="3533395"/>
            <a:ext cx="3836998" cy="2198307"/>
            <a:chOff x="-9376871" y="-61513"/>
            <a:chExt cx="3836998" cy="2198307"/>
          </a:xfrm>
        </p:grpSpPr>
        <p:sp>
          <p:nvSpPr>
            <p:cNvPr id="2233" name="Google Shape;2233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3" name="Google Shape;2293;p17"/>
          <p:cNvGrpSpPr/>
          <p:nvPr/>
        </p:nvGrpSpPr>
        <p:grpSpPr>
          <a:xfrm>
            <a:off x="8148213" y="3972865"/>
            <a:ext cx="808498" cy="979057"/>
            <a:chOff x="5192425" y="1134275"/>
            <a:chExt cx="714600" cy="865350"/>
          </a:xfrm>
        </p:grpSpPr>
        <p:sp>
          <p:nvSpPr>
            <p:cNvPr id="2294" name="Google Shape;2294;p17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7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6" name="Google Shape;2306;p17"/>
          <p:cNvGrpSpPr/>
          <p:nvPr/>
        </p:nvGrpSpPr>
        <p:grpSpPr>
          <a:xfrm rot="10336987">
            <a:off x="43230" y="191214"/>
            <a:ext cx="776306" cy="696361"/>
            <a:chOff x="5215375" y="2178475"/>
            <a:chExt cx="273025" cy="244900"/>
          </a:xfrm>
        </p:grpSpPr>
        <p:sp>
          <p:nvSpPr>
            <p:cNvPr id="2307" name="Google Shape;2307;p17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2" name="Google Shape;2312;p17"/>
          <p:cNvSpPr/>
          <p:nvPr/>
        </p:nvSpPr>
        <p:spPr>
          <a:xfrm rot="-3287884">
            <a:off x="167176" y="195331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17"/>
          <p:cNvSpPr/>
          <p:nvPr/>
        </p:nvSpPr>
        <p:spPr>
          <a:xfrm rot="1494932">
            <a:off x="8657127" y="2217386"/>
            <a:ext cx="254684" cy="26938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17"/>
          <p:cNvSpPr/>
          <p:nvPr/>
        </p:nvSpPr>
        <p:spPr>
          <a:xfrm rot="-3916269">
            <a:off x="4577477" y="4645214"/>
            <a:ext cx="254683" cy="26938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5" name="Google Shape;2315;p17"/>
          <p:cNvGrpSpPr/>
          <p:nvPr/>
        </p:nvGrpSpPr>
        <p:grpSpPr>
          <a:xfrm rot="-1748891">
            <a:off x="68194" y="3745527"/>
            <a:ext cx="452645" cy="413179"/>
            <a:chOff x="6878645" y="4321800"/>
            <a:chExt cx="521329" cy="475799"/>
          </a:xfrm>
        </p:grpSpPr>
        <p:sp>
          <p:nvSpPr>
            <p:cNvPr id="2316" name="Google Shape;2316;p17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17"/>
          <p:cNvGrpSpPr/>
          <p:nvPr/>
        </p:nvGrpSpPr>
        <p:grpSpPr>
          <a:xfrm rot="7003686">
            <a:off x="8504064" y="418904"/>
            <a:ext cx="524973" cy="502693"/>
            <a:chOff x="4550100" y="3128775"/>
            <a:chExt cx="315150" cy="301775"/>
          </a:xfrm>
        </p:grpSpPr>
        <p:sp>
          <p:nvSpPr>
            <p:cNvPr id="2319" name="Google Shape;2319;p17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5" name="Google Shape;233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7"/>
          <p:cNvSpPr txBox="1">
            <a:spLocks noGrp="1"/>
          </p:cNvSpPr>
          <p:nvPr>
            <p:ph type="title" idx="2"/>
          </p:nvPr>
        </p:nvSpPr>
        <p:spPr>
          <a:xfrm>
            <a:off x="720002" y="2791625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7" name="Google Shape;2337;p17"/>
          <p:cNvSpPr txBox="1">
            <a:spLocks noGrp="1"/>
          </p:cNvSpPr>
          <p:nvPr>
            <p:ph type="subTitle" idx="1"/>
          </p:nvPr>
        </p:nvSpPr>
        <p:spPr>
          <a:xfrm>
            <a:off x="720000" y="3319325"/>
            <a:ext cx="2086800" cy="5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7"/>
          <p:cNvSpPr txBox="1">
            <a:spLocks noGrp="1"/>
          </p:cNvSpPr>
          <p:nvPr>
            <p:ph type="title" idx="3"/>
          </p:nvPr>
        </p:nvSpPr>
        <p:spPr>
          <a:xfrm>
            <a:off x="3528594" y="2791625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9" name="Google Shape;2339;p17"/>
          <p:cNvSpPr txBox="1">
            <a:spLocks noGrp="1"/>
          </p:cNvSpPr>
          <p:nvPr>
            <p:ph type="subTitle" idx="4"/>
          </p:nvPr>
        </p:nvSpPr>
        <p:spPr>
          <a:xfrm>
            <a:off x="3528600" y="3319325"/>
            <a:ext cx="2086800" cy="5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7"/>
          <p:cNvSpPr txBox="1">
            <a:spLocks noGrp="1"/>
          </p:cNvSpPr>
          <p:nvPr>
            <p:ph type="title" idx="5"/>
          </p:nvPr>
        </p:nvSpPr>
        <p:spPr>
          <a:xfrm>
            <a:off x="6337192" y="2791625"/>
            <a:ext cx="208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1" name="Google Shape;2341;p17"/>
          <p:cNvSpPr txBox="1">
            <a:spLocks noGrp="1"/>
          </p:cNvSpPr>
          <p:nvPr>
            <p:ph type="subTitle" idx="6"/>
          </p:nvPr>
        </p:nvSpPr>
        <p:spPr>
          <a:xfrm>
            <a:off x="6337200" y="3319325"/>
            <a:ext cx="2086800" cy="5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22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25"/>
          <p:cNvSpPr/>
          <p:nvPr/>
        </p:nvSpPr>
        <p:spPr>
          <a:xfrm>
            <a:off x="-1519385" y="-52290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6" name="Google Shape;3716;p25"/>
          <p:cNvGrpSpPr/>
          <p:nvPr/>
        </p:nvGrpSpPr>
        <p:grpSpPr>
          <a:xfrm>
            <a:off x="-1519385" y="-682050"/>
            <a:ext cx="3704019" cy="2121973"/>
            <a:chOff x="-1389150" y="804800"/>
            <a:chExt cx="971750" cy="556700"/>
          </a:xfrm>
        </p:grpSpPr>
        <p:sp>
          <p:nvSpPr>
            <p:cNvPr id="3717" name="Google Shape;3717;p2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7" name="Google Shape;3777;p25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8" name="Google Shape;3778;p25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3779" name="Google Shape;3779;p2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9" name="Google Shape;3839;p25"/>
          <p:cNvGrpSpPr/>
          <p:nvPr/>
        </p:nvGrpSpPr>
        <p:grpSpPr>
          <a:xfrm rot="505614">
            <a:off x="8118170" y="198480"/>
            <a:ext cx="911589" cy="817656"/>
            <a:chOff x="5215375" y="2178475"/>
            <a:chExt cx="273025" cy="244900"/>
          </a:xfrm>
        </p:grpSpPr>
        <p:sp>
          <p:nvSpPr>
            <p:cNvPr id="3840" name="Google Shape;3840;p2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5" name="Google Shape;3845;p25"/>
          <p:cNvSpPr/>
          <p:nvPr/>
        </p:nvSpPr>
        <p:spPr>
          <a:xfrm rot="-3287884">
            <a:off x="167176" y="195331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25"/>
          <p:cNvGrpSpPr/>
          <p:nvPr/>
        </p:nvGrpSpPr>
        <p:grpSpPr>
          <a:xfrm>
            <a:off x="214365" y="396221"/>
            <a:ext cx="734396" cy="670306"/>
            <a:chOff x="6878645" y="4321800"/>
            <a:chExt cx="521329" cy="475799"/>
          </a:xfrm>
        </p:grpSpPr>
        <p:sp>
          <p:nvSpPr>
            <p:cNvPr id="3847" name="Google Shape;3847;p25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9" name="Google Shape;3849;p25"/>
          <p:cNvSpPr/>
          <p:nvPr/>
        </p:nvSpPr>
        <p:spPr>
          <a:xfrm rot="849511">
            <a:off x="243649" y="4553762"/>
            <a:ext cx="254685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25"/>
          <p:cNvSpPr/>
          <p:nvPr/>
        </p:nvSpPr>
        <p:spPr>
          <a:xfrm rot="-3287884">
            <a:off x="8707826" y="28583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25"/>
          <p:cNvSpPr/>
          <p:nvPr/>
        </p:nvSpPr>
        <p:spPr>
          <a:xfrm rot="766932">
            <a:off x="8546699" y="4674837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8"/>
          <p:cNvSpPr/>
          <p:nvPr/>
        </p:nvSpPr>
        <p:spPr>
          <a:xfrm>
            <a:off x="5429401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4" name="Google Shape;2344;p18"/>
          <p:cNvGrpSpPr/>
          <p:nvPr/>
        </p:nvGrpSpPr>
        <p:grpSpPr>
          <a:xfrm rot="10800000">
            <a:off x="5533554" y="4122845"/>
            <a:ext cx="3836998" cy="2198307"/>
            <a:chOff x="-9376871" y="-61513"/>
            <a:chExt cx="3836998" cy="2198307"/>
          </a:xfrm>
        </p:grpSpPr>
        <p:sp>
          <p:nvSpPr>
            <p:cNvPr id="2345" name="Google Shape;2345;p1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18"/>
          <p:cNvGrpSpPr/>
          <p:nvPr/>
        </p:nvGrpSpPr>
        <p:grpSpPr>
          <a:xfrm>
            <a:off x="8290895" y="3985612"/>
            <a:ext cx="808486" cy="774174"/>
            <a:chOff x="4550100" y="3128775"/>
            <a:chExt cx="315150" cy="301775"/>
          </a:xfrm>
        </p:grpSpPr>
        <p:sp>
          <p:nvSpPr>
            <p:cNvPr id="2406" name="Google Shape;2406;p18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2" name="Google Shape;2422;p18"/>
          <p:cNvSpPr/>
          <p:nvPr/>
        </p:nvSpPr>
        <p:spPr>
          <a:xfrm rot="10800000">
            <a:off x="-2093699" y="-1962025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3" name="Google Shape;2423;p18"/>
          <p:cNvGrpSpPr/>
          <p:nvPr/>
        </p:nvGrpSpPr>
        <p:grpSpPr>
          <a:xfrm rot="10800000">
            <a:off x="-1609067" y="-1918223"/>
            <a:ext cx="5830099" cy="3340185"/>
            <a:chOff x="-5991144" y="1964591"/>
            <a:chExt cx="5830099" cy="3340185"/>
          </a:xfrm>
        </p:grpSpPr>
        <p:sp>
          <p:nvSpPr>
            <p:cNvPr id="2424" name="Google Shape;2424;p1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4" name="Google Shape;2484;p18"/>
          <p:cNvGrpSpPr/>
          <p:nvPr/>
        </p:nvGrpSpPr>
        <p:grpSpPr>
          <a:xfrm rot="1011486" flipH="1">
            <a:off x="8174151" y="178289"/>
            <a:ext cx="879704" cy="1106166"/>
            <a:chOff x="1793375" y="2799700"/>
            <a:chExt cx="805800" cy="1013175"/>
          </a:xfrm>
        </p:grpSpPr>
        <p:sp>
          <p:nvSpPr>
            <p:cNvPr id="2485" name="Google Shape;2485;p1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7" name="Google Shape;2507;p18"/>
          <p:cNvGrpSpPr/>
          <p:nvPr/>
        </p:nvGrpSpPr>
        <p:grpSpPr>
          <a:xfrm>
            <a:off x="214365" y="396221"/>
            <a:ext cx="734396" cy="670306"/>
            <a:chOff x="6878645" y="4321800"/>
            <a:chExt cx="521329" cy="475799"/>
          </a:xfrm>
        </p:grpSpPr>
        <p:sp>
          <p:nvSpPr>
            <p:cNvPr id="2508" name="Google Shape;2508;p18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0" name="Google Shape;2510;p18"/>
          <p:cNvGrpSpPr/>
          <p:nvPr/>
        </p:nvGrpSpPr>
        <p:grpSpPr>
          <a:xfrm rot="-4910243" flipH="1">
            <a:off x="107621" y="4018376"/>
            <a:ext cx="1100619" cy="1171463"/>
            <a:chOff x="7492255" y="186447"/>
            <a:chExt cx="1523093" cy="1621131"/>
          </a:xfrm>
        </p:grpSpPr>
        <p:sp>
          <p:nvSpPr>
            <p:cNvPr id="2511" name="Google Shape;2511;p1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6" name="Google Shape;2516;p18"/>
          <p:cNvSpPr/>
          <p:nvPr/>
        </p:nvSpPr>
        <p:spPr>
          <a:xfrm rot="-3287884">
            <a:off x="270501" y="329178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18"/>
          <p:cNvSpPr/>
          <p:nvPr/>
        </p:nvSpPr>
        <p:spPr>
          <a:xfrm rot="3287884" flipH="1">
            <a:off x="270501" y="154308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18"/>
          <p:cNvSpPr/>
          <p:nvPr/>
        </p:nvSpPr>
        <p:spPr>
          <a:xfrm rot="-3287884">
            <a:off x="8645426" y="190178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18"/>
          <p:cNvSpPr/>
          <p:nvPr/>
        </p:nvSpPr>
        <p:spPr>
          <a:xfrm rot="3287884" flipH="1">
            <a:off x="3973576" y="480998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18"/>
          <p:cNvSpPr/>
          <p:nvPr/>
        </p:nvSpPr>
        <p:spPr>
          <a:xfrm rot="3287884" flipH="1">
            <a:off x="8702801" y="313648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18"/>
          <p:cNvSpPr txBox="1">
            <a:spLocks noGrp="1"/>
          </p:cNvSpPr>
          <p:nvPr>
            <p:ph type="title" idx="2"/>
          </p:nvPr>
        </p:nvSpPr>
        <p:spPr>
          <a:xfrm>
            <a:off x="1303150" y="1859475"/>
            <a:ext cx="1978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3" name="Google Shape;2523;p18"/>
          <p:cNvSpPr txBox="1">
            <a:spLocks noGrp="1"/>
          </p:cNvSpPr>
          <p:nvPr>
            <p:ph type="subTitle" idx="1"/>
          </p:nvPr>
        </p:nvSpPr>
        <p:spPr>
          <a:xfrm>
            <a:off x="1303150" y="2213475"/>
            <a:ext cx="1978200" cy="5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18"/>
          <p:cNvSpPr txBox="1">
            <a:spLocks noGrp="1"/>
          </p:cNvSpPr>
          <p:nvPr>
            <p:ph type="title" idx="3"/>
          </p:nvPr>
        </p:nvSpPr>
        <p:spPr>
          <a:xfrm>
            <a:off x="5862654" y="1859475"/>
            <a:ext cx="1978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5" name="Google Shape;2525;p18"/>
          <p:cNvSpPr txBox="1">
            <a:spLocks noGrp="1"/>
          </p:cNvSpPr>
          <p:nvPr>
            <p:ph type="subTitle" idx="4"/>
          </p:nvPr>
        </p:nvSpPr>
        <p:spPr>
          <a:xfrm>
            <a:off x="5862650" y="2213475"/>
            <a:ext cx="1978200" cy="5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18"/>
          <p:cNvSpPr txBox="1">
            <a:spLocks noGrp="1"/>
          </p:cNvSpPr>
          <p:nvPr>
            <p:ph type="title" idx="5"/>
          </p:nvPr>
        </p:nvSpPr>
        <p:spPr>
          <a:xfrm>
            <a:off x="1303150" y="3292900"/>
            <a:ext cx="1978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7" name="Google Shape;2527;p18"/>
          <p:cNvSpPr txBox="1">
            <a:spLocks noGrp="1"/>
          </p:cNvSpPr>
          <p:nvPr>
            <p:ph type="subTitle" idx="6"/>
          </p:nvPr>
        </p:nvSpPr>
        <p:spPr>
          <a:xfrm>
            <a:off x="1303150" y="3646875"/>
            <a:ext cx="1978200" cy="5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8"/>
          <p:cNvSpPr txBox="1">
            <a:spLocks noGrp="1"/>
          </p:cNvSpPr>
          <p:nvPr>
            <p:ph type="title" idx="7"/>
          </p:nvPr>
        </p:nvSpPr>
        <p:spPr>
          <a:xfrm>
            <a:off x="5862652" y="3292900"/>
            <a:ext cx="1978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9" name="Google Shape;2529;p18"/>
          <p:cNvSpPr txBox="1">
            <a:spLocks noGrp="1"/>
          </p:cNvSpPr>
          <p:nvPr>
            <p:ph type="subTitle" idx="8"/>
          </p:nvPr>
        </p:nvSpPr>
        <p:spPr>
          <a:xfrm>
            <a:off x="5862651" y="3646875"/>
            <a:ext cx="1978200" cy="5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36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19"/>
          <p:cNvSpPr/>
          <p:nvPr/>
        </p:nvSpPr>
        <p:spPr>
          <a:xfrm rot="10800000" flipH="1">
            <a:off x="6392463" y="-1033747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" name="Google Shape;2532;p19"/>
          <p:cNvGrpSpPr/>
          <p:nvPr/>
        </p:nvGrpSpPr>
        <p:grpSpPr>
          <a:xfrm flipH="1">
            <a:off x="6496617" y="-1033763"/>
            <a:ext cx="3836998" cy="2198307"/>
            <a:chOff x="-9376871" y="-61513"/>
            <a:chExt cx="3836998" cy="2198307"/>
          </a:xfrm>
        </p:grpSpPr>
        <p:sp>
          <p:nvSpPr>
            <p:cNvPr id="2533" name="Google Shape;2533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3" name="Google Shape;2593;p19"/>
          <p:cNvSpPr/>
          <p:nvPr/>
        </p:nvSpPr>
        <p:spPr>
          <a:xfrm flipH="1">
            <a:off x="-1153899" y="386936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4" name="Google Shape;2594;p19"/>
          <p:cNvGrpSpPr/>
          <p:nvPr/>
        </p:nvGrpSpPr>
        <p:grpSpPr>
          <a:xfrm rot="10800000" flipH="1">
            <a:off x="-1018171" y="4006595"/>
            <a:ext cx="3836998" cy="2198307"/>
            <a:chOff x="-9376871" y="-61513"/>
            <a:chExt cx="3836998" cy="2198307"/>
          </a:xfrm>
        </p:grpSpPr>
        <p:sp>
          <p:nvSpPr>
            <p:cNvPr id="2595" name="Google Shape;2595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19"/>
          <p:cNvGrpSpPr/>
          <p:nvPr/>
        </p:nvGrpSpPr>
        <p:grpSpPr>
          <a:xfrm rot="-1748891">
            <a:off x="129919" y="4133665"/>
            <a:ext cx="452645" cy="413179"/>
            <a:chOff x="6878645" y="4321800"/>
            <a:chExt cx="521329" cy="475799"/>
          </a:xfrm>
        </p:grpSpPr>
        <p:sp>
          <p:nvSpPr>
            <p:cNvPr id="2656" name="Google Shape;2656;p1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8" name="Google Shape;2658;p19"/>
          <p:cNvGrpSpPr/>
          <p:nvPr/>
        </p:nvGrpSpPr>
        <p:grpSpPr>
          <a:xfrm rot="7003708">
            <a:off x="8447357" y="332160"/>
            <a:ext cx="647309" cy="619837"/>
            <a:chOff x="4550100" y="3128775"/>
            <a:chExt cx="315150" cy="301775"/>
          </a:xfrm>
        </p:grpSpPr>
        <p:sp>
          <p:nvSpPr>
            <p:cNvPr id="2659" name="Google Shape;2659;p19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9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9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5" name="Google Shape;2675;p19"/>
          <p:cNvGrpSpPr/>
          <p:nvPr/>
        </p:nvGrpSpPr>
        <p:grpSpPr>
          <a:xfrm rot="4419708" flipH="1">
            <a:off x="136061" y="134377"/>
            <a:ext cx="786248" cy="872408"/>
            <a:chOff x="4420450" y="4081750"/>
            <a:chExt cx="854955" cy="948644"/>
          </a:xfrm>
        </p:grpSpPr>
        <p:sp>
          <p:nvSpPr>
            <p:cNvPr id="2676" name="Google Shape;2676;p1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19"/>
          <p:cNvGrpSpPr/>
          <p:nvPr/>
        </p:nvGrpSpPr>
        <p:grpSpPr>
          <a:xfrm flipH="1">
            <a:off x="8226630" y="4176244"/>
            <a:ext cx="745479" cy="788919"/>
            <a:chOff x="2276450" y="3715925"/>
            <a:chExt cx="689875" cy="730075"/>
          </a:xfrm>
        </p:grpSpPr>
        <p:sp>
          <p:nvSpPr>
            <p:cNvPr id="2681" name="Google Shape;2681;p19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7" name="Google Shape;2687;p19"/>
          <p:cNvSpPr/>
          <p:nvPr/>
        </p:nvSpPr>
        <p:spPr>
          <a:xfrm rot="1029107" flipH="1">
            <a:off x="320667" y="2060989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19"/>
          <p:cNvSpPr/>
          <p:nvPr/>
        </p:nvSpPr>
        <p:spPr>
          <a:xfrm rot="1029107" flipH="1">
            <a:off x="8753392" y="3062264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9"/>
          <p:cNvSpPr txBox="1">
            <a:spLocks noGrp="1"/>
          </p:cNvSpPr>
          <p:nvPr>
            <p:ph type="title" idx="2"/>
          </p:nvPr>
        </p:nvSpPr>
        <p:spPr>
          <a:xfrm>
            <a:off x="1101175" y="1934563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1" name="Google Shape;2691;p19"/>
          <p:cNvSpPr txBox="1">
            <a:spLocks noGrp="1"/>
          </p:cNvSpPr>
          <p:nvPr>
            <p:ph type="subTitle" idx="1"/>
          </p:nvPr>
        </p:nvSpPr>
        <p:spPr>
          <a:xfrm>
            <a:off x="1101175" y="22840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2" name="Google Shape;2692;p19"/>
          <p:cNvSpPr txBox="1">
            <a:spLocks noGrp="1"/>
          </p:cNvSpPr>
          <p:nvPr>
            <p:ph type="title" idx="3"/>
          </p:nvPr>
        </p:nvSpPr>
        <p:spPr>
          <a:xfrm>
            <a:off x="3578947" y="1934563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3" name="Google Shape;2693;p19"/>
          <p:cNvSpPr txBox="1">
            <a:spLocks noGrp="1"/>
          </p:cNvSpPr>
          <p:nvPr>
            <p:ph type="subTitle" idx="4"/>
          </p:nvPr>
        </p:nvSpPr>
        <p:spPr>
          <a:xfrm>
            <a:off x="3579000" y="22840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4" name="Google Shape;2694;p19"/>
          <p:cNvSpPr txBox="1">
            <a:spLocks noGrp="1"/>
          </p:cNvSpPr>
          <p:nvPr>
            <p:ph type="title" idx="5"/>
          </p:nvPr>
        </p:nvSpPr>
        <p:spPr>
          <a:xfrm>
            <a:off x="1101175" y="3726900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5" name="Google Shape;2695;p19"/>
          <p:cNvSpPr txBox="1">
            <a:spLocks noGrp="1"/>
          </p:cNvSpPr>
          <p:nvPr>
            <p:ph type="subTitle" idx="6"/>
          </p:nvPr>
        </p:nvSpPr>
        <p:spPr>
          <a:xfrm>
            <a:off x="110117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9"/>
          <p:cNvSpPr txBox="1">
            <a:spLocks noGrp="1"/>
          </p:cNvSpPr>
          <p:nvPr>
            <p:ph type="title" idx="7"/>
          </p:nvPr>
        </p:nvSpPr>
        <p:spPr>
          <a:xfrm>
            <a:off x="3578947" y="3726900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7" name="Google Shape;2697;p19"/>
          <p:cNvSpPr txBox="1">
            <a:spLocks noGrp="1"/>
          </p:cNvSpPr>
          <p:nvPr>
            <p:ph type="subTitle" idx="8"/>
          </p:nvPr>
        </p:nvSpPr>
        <p:spPr>
          <a:xfrm>
            <a:off x="3578947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19"/>
          <p:cNvSpPr txBox="1">
            <a:spLocks noGrp="1"/>
          </p:cNvSpPr>
          <p:nvPr>
            <p:ph type="title" idx="9"/>
          </p:nvPr>
        </p:nvSpPr>
        <p:spPr>
          <a:xfrm>
            <a:off x="6056725" y="1934563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9" name="Google Shape;2699;p19"/>
          <p:cNvSpPr txBox="1">
            <a:spLocks noGrp="1"/>
          </p:cNvSpPr>
          <p:nvPr>
            <p:ph type="subTitle" idx="13"/>
          </p:nvPr>
        </p:nvSpPr>
        <p:spPr>
          <a:xfrm>
            <a:off x="6056725" y="2284013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19"/>
          <p:cNvSpPr txBox="1">
            <a:spLocks noGrp="1"/>
          </p:cNvSpPr>
          <p:nvPr>
            <p:ph type="title" idx="14"/>
          </p:nvPr>
        </p:nvSpPr>
        <p:spPr>
          <a:xfrm>
            <a:off x="6056725" y="3726900"/>
            <a:ext cx="1986000" cy="3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1" name="Google Shape;2701;p19"/>
          <p:cNvSpPr txBox="1">
            <a:spLocks noGrp="1"/>
          </p:cNvSpPr>
          <p:nvPr>
            <p:ph type="subTitle" idx="15"/>
          </p:nvPr>
        </p:nvSpPr>
        <p:spPr>
          <a:xfrm>
            <a:off x="6056725" y="407640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98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20"/>
          <p:cNvSpPr/>
          <p:nvPr/>
        </p:nvSpPr>
        <p:spPr>
          <a:xfrm>
            <a:off x="5429401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4" name="Google Shape;2704;p20"/>
          <p:cNvGrpSpPr/>
          <p:nvPr/>
        </p:nvGrpSpPr>
        <p:grpSpPr>
          <a:xfrm rot="10800000">
            <a:off x="5533554" y="4122845"/>
            <a:ext cx="3836998" cy="2198307"/>
            <a:chOff x="-9376871" y="-61513"/>
            <a:chExt cx="3836998" cy="2198307"/>
          </a:xfrm>
        </p:grpSpPr>
        <p:sp>
          <p:nvSpPr>
            <p:cNvPr id="2705" name="Google Shape;2705;p2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5" name="Google Shape;2765;p20"/>
          <p:cNvSpPr/>
          <p:nvPr/>
        </p:nvSpPr>
        <p:spPr>
          <a:xfrm rot="10800000">
            <a:off x="-2093699" y="-1962025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6" name="Google Shape;2766;p20"/>
          <p:cNvGrpSpPr/>
          <p:nvPr/>
        </p:nvGrpSpPr>
        <p:grpSpPr>
          <a:xfrm rot="10800000">
            <a:off x="-1609067" y="-1918223"/>
            <a:ext cx="5830099" cy="3340185"/>
            <a:chOff x="-5991144" y="1964591"/>
            <a:chExt cx="5830099" cy="3340185"/>
          </a:xfrm>
        </p:grpSpPr>
        <p:sp>
          <p:nvSpPr>
            <p:cNvPr id="2767" name="Google Shape;2767;p20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7" name="Google Shape;2827;p20"/>
          <p:cNvGrpSpPr/>
          <p:nvPr/>
        </p:nvGrpSpPr>
        <p:grpSpPr>
          <a:xfrm>
            <a:off x="8218949" y="227209"/>
            <a:ext cx="676905" cy="716277"/>
            <a:chOff x="2276450" y="3715925"/>
            <a:chExt cx="689875" cy="730075"/>
          </a:xfrm>
        </p:grpSpPr>
        <p:sp>
          <p:nvSpPr>
            <p:cNvPr id="2828" name="Google Shape;2828;p20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4" name="Google Shape;2834;p20"/>
          <p:cNvGrpSpPr/>
          <p:nvPr/>
        </p:nvGrpSpPr>
        <p:grpSpPr>
          <a:xfrm rot="-467981" flipH="1">
            <a:off x="248265" y="4167467"/>
            <a:ext cx="786224" cy="872380"/>
            <a:chOff x="4420450" y="4081750"/>
            <a:chExt cx="854955" cy="948644"/>
          </a:xfrm>
        </p:grpSpPr>
        <p:sp>
          <p:nvSpPr>
            <p:cNvPr id="2835" name="Google Shape;2835;p20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9" name="Google Shape;2839;p20"/>
          <p:cNvSpPr/>
          <p:nvPr/>
        </p:nvSpPr>
        <p:spPr>
          <a:xfrm rot="1029107" flipH="1">
            <a:off x="5463467" y="168014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0"/>
          <p:cNvSpPr/>
          <p:nvPr/>
        </p:nvSpPr>
        <p:spPr>
          <a:xfrm rot="4826216" flipH="1">
            <a:off x="3373593" y="4718790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1" name="Google Shape;2841;p20"/>
          <p:cNvGrpSpPr/>
          <p:nvPr/>
        </p:nvGrpSpPr>
        <p:grpSpPr>
          <a:xfrm rot="-1748891">
            <a:off x="231894" y="591940"/>
            <a:ext cx="452645" cy="413179"/>
            <a:chOff x="6878645" y="4321800"/>
            <a:chExt cx="521329" cy="475799"/>
          </a:xfrm>
        </p:grpSpPr>
        <p:sp>
          <p:nvSpPr>
            <p:cNvPr id="2842" name="Google Shape;2842;p20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4" name="Google Shape;2844;p20"/>
          <p:cNvGrpSpPr/>
          <p:nvPr/>
        </p:nvGrpSpPr>
        <p:grpSpPr>
          <a:xfrm rot="-5835998">
            <a:off x="7680400" y="4431837"/>
            <a:ext cx="518743" cy="496728"/>
            <a:chOff x="4550100" y="3128775"/>
            <a:chExt cx="315150" cy="301775"/>
          </a:xfrm>
        </p:grpSpPr>
        <p:sp>
          <p:nvSpPr>
            <p:cNvPr id="2845" name="Google Shape;2845;p20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1" name="Google Shape;2861;p20"/>
          <p:cNvSpPr/>
          <p:nvPr/>
        </p:nvSpPr>
        <p:spPr>
          <a:xfrm rot="1029107" flipH="1">
            <a:off x="141492" y="2270814"/>
            <a:ext cx="254681" cy="2693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0"/>
          <p:cNvSpPr/>
          <p:nvPr/>
        </p:nvSpPr>
        <p:spPr>
          <a:xfrm rot="-10477592" flipH="1">
            <a:off x="8803215" y="2685109"/>
            <a:ext cx="254685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0"/>
          <p:cNvSpPr txBox="1">
            <a:spLocks noGrp="1"/>
          </p:cNvSpPr>
          <p:nvPr>
            <p:ph type="title" hasCustomPrompt="1"/>
          </p:nvPr>
        </p:nvSpPr>
        <p:spPr>
          <a:xfrm>
            <a:off x="713100" y="2686625"/>
            <a:ext cx="2258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64" name="Google Shape;2864;p20"/>
          <p:cNvSpPr txBox="1">
            <a:spLocks noGrp="1"/>
          </p:cNvSpPr>
          <p:nvPr>
            <p:ph type="subTitle" idx="1"/>
          </p:nvPr>
        </p:nvSpPr>
        <p:spPr>
          <a:xfrm>
            <a:off x="713100" y="3455527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5" name="Google Shape;2865;p20"/>
          <p:cNvSpPr txBox="1">
            <a:spLocks noGrp="1"/>
          </p:cNvSpPr>
          <p:nvPr>
            <p:ph type="title" idx="2" hasCustomPrompt="1"/>
          </p:nvPr>
        </p:nvSpPr>
        <p:spPr>
          <a:xfrm>
            <a:off x="3442950" y="2686615"/>
            <a:ext cx="2258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66" name="Google Shape;2866;p20"/>
          <p:cNvSpPr txBox="1">
            <a:spLocks noGrp="1"/>
          </p:cNvSpPr>
          <p:nvPr>
            <p:ph type="subTitle" idx="3"/>
          </p:nvPr>
        </p:nvSpPr>
        <p:spPr>
          <a:xfrm>
            <a:off x="3442950" y="3455501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7" name="Google Shape;2867;p20"/>
          <p:cNvSpPr txBox="1">
            <a:spLocks noGrp="1"/>
          </p:cNvSpPr>
          <p:nvPr>
            <p:ph type="title" idx="4" hasCustomPrompt="1"/>
          </p:nvPr>
        </p:nvSpPr>
        <p:spPr>
          <a:xfrm>
            <a:off x="6172800" y="2686621"/>
            <a:ext cx="2258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68" name="Google Shape;2868;p20"/>
          <p:cNvSpPr txBox="1">
            <a:spLocks noGrp="1"/>
          </p:cNvSpPr>
          <p:nvPr>
            <p:ph type="subTitle" idx="5"/>
          </p:nvPr>
        </p:nvSpPr>
        <p:spPr>
          <a:xfrm>
            <a:off x="6172800" y="3455498"/>
            <a:ext cx="2258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900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21"/>
          <p:cNvSpPr/>
          <p:nvPr/>
        </p:nvSpPr>
        <p:spPr>
          <a:xfrm flipH="1">
            <a:off x="-973160" y="40423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1" name="Google Shape;2871;p21"/>
          <p:cNvGrpSpPr/>
          <p:nvPr/>
        </p:nvGrpSpPr>
        <p:grpSpPr>
          <a:xfrm rot="10800000" flipH="1">
            <a:off x="-837432" y="4179545"/>
            <a:ext cx="3836998" cy="2198307"/>
            <a:chOff x="-9376871" y="-61513"/>
            <a:chExt cx="3836998" cy="2198307"/>
          </a:xfrm>
        </p:grpSpPr>
        <p:sp>
          <p:nvSpPr>
            <p:cNvPr id="2872" name="Google Shape;2872;p21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2" name="Google Shape;2932;p21"/>
          <p:cNvSpPr/>
          <p:nvPr/>
        </p:nvSpPr>
        <p:spPr>
          <a:xfrm flipH="1">
            <a:off x="7113336" y="-72685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3" name="Google Shape;2933;p21"/>
          <p:cNvGrpSpPr/>
          <p:nvPr/>
        </p:nvGrpSpPr>
        <p:grpSpPr>
          <a:xfrm flipH="1">
            <a:off x="7113336" y="-886000"/>
            <a:ext cx="3704019" cy="2121973"/>
            <a:chOff x="-1389150" y="804800"/>
            <a:chExt cx="971750" cy="556700"/>
          </a:xfrm>
        </p:grpSpPr>
        <p:sp>
          <p:nvSpPr>
            <p:cNvPr id="2934" name="Google Shape;2934;p21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4" name="Google Shape;2994;p21"/>
          <p:cNvGrpSpPr/>
          <p:nvPr/>
        </p:nvGrpSpPr>
        <p:grpSpPr>
          <a:xfrm rot="-1454944" flipH="1">
            <a:off x="-26292" y="49248"/>
            <a:ext cx="1100681" cy="1171529"/>
            <a:chOff x="7492255" y="186447"/>
            <a:chExt cx="1523093" cy="1621131"/>
          </a:xfrm>
        </p:grpSpPr>
        <p:sp>
          <p:nvSpPr>
            <p:cNvPr id="2995" name="Google Shape;2995;p21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1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1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1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1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0" name="Google Shape;3000;p21"/>
          <p:cNvGrpSpPr/>
          <p:nvPr/>
        </p:nvGrpSpPr>
        <p:grpSpPr>
          <a:xfrm rot="2179901" flipH="1">
            <a:off x="8359259" y="4079984"/>
            <a:ext cx="742884" cy="934230"/>
            <a:chOff x="1793375" y="2799700"/>
            <a:chExt cx="805800" cy="1013175"/>
          </a:xfrm>
        </p:grpSpPr>
        <p:sp>
          <p:nvSpPr>
            <p:cNvPr id="3001" name="Google Shape;3001;p21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3" name="Google Shape;3023;p21"/>
          <p:cNvGrpSpPr/>
          <p:nvPr/>
        </p:nvGrpSpPr>
        <p:grpSpPr>
          <a:xfrm>
            <a:off x="8363502" y="128521"/>
            <a:ext cx="734396" cy="670306"/>
            <a:chOff x="6878645" y="4321800"/>
            <a:chExt cx="521329" cy="475799"/>
          </a:xfrm>
        </p:grpSpPr>
        <p:sp>
          <p:nvSpPr>
            <p:cNvPr id="3024" name="Google Shape;3024;p21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6" name="Google Shape;3026;p21"/>
          <p:cNvGrpSpPr/>
          <p:nvPr/>
        </p:nvGrpSpPr>
        <p:grpSpPr>
          <a:xfrm>
            <a:off x="77202" y="4268886"/>
            <a:ext cx="635910" cy="608891"/>
            <a:chOff x="4550100" y="3128775"/>
            <a:chExt cx="315150" cy="301775"/>
          </a:xfrm>
        </p:grpSpPr>
        <p:sp>
          <p:nvSpPr>
            <p:cNvPr id="3027" name="Google Shape;3027;p21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21"/>
          <p:cNvSpPr/>
          <p:nvPr/>
        </p:nvSpPr>
        <p:spPr>
          <a:xfrm rot="3287884" flipH="1">
            <a:off x="194001" y="230793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21"/>
          <p:cNvSpPr/>
          <p:nvPr/>
        </p:nvSpPr>
        <p:spPr>
          <a:xfrm rot="-734346" flipH="1">
            <a:off x="8747376" y="2084860"/>
            <a:ext cx="254678" cy="2693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21"/>
          <p:cNvSpPr/>
          <p:nvPr/>
        </p:nvSpPr>
        <p:spPr>
          <a:xfrm rot="-734346" flipH="1">
            <a:off x="6522376" y="4827735"/>
            <a:ext cx="254678" cy="2693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21"/>
          <p:cNvSpPr/>
          <p:nvPr/>
        </p:nvSpPr>
        <p:spPr>
          <a:xfrm rot="3742881" flipH="1">
            <a:off x="1860526" y="135065"/>
            <a:ext cx="254677" cy="2693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64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2"/>
          <p:cNvSpPr/>
          <p:nvPr/>
        </p:nvSpPr>
        <p:spPr>
          <a:xfrm rot="10800000">
            <a:off x="-1127535" y="-885985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22"/>
          <p:cNvSpPr/>
          <p:nvPr/>
        </p:nvSpPr>
        <p:spPr>
          <a:xfrm flipH="1">
            <a:off x="7113336" y="-72685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1" name="Google Shape;3051;p22"/>
          <p:cNvGrpSpPr/>
          <p:nvPr/>
        </p:nvGrpSpPr>
        <p:grpSpPr>
          <a:xfrm>
            <a:off x="-991807" y="-886000"/>
            <a:ext cx="3836998" cy="2198307"/>
            <a:chOff x="-9376871" y="-61513"/>
            <a:chExt cx="3836998" cy="2198307"/>
          </a:xfrm>
        </p:grpSpPr>
        <p:sp>
          <p:nvSpPr>
            <p:cNvPr id="3052" name="Google Shape;3052;p22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2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2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2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2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2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2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2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2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2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2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2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2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2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2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2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2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2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2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2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2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2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2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2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2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2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2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2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2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2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2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2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2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2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2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2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2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2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2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2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2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2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2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2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2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2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2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2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2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2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2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2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2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2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2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2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2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2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2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2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2" name="Google Shape;3112;p22"/>
          <p:cNvGrpSpPr/>
          <p:nvPr/>
        </p:nvGrpSpPr>
        <p:grpSpPr>
          <a:xfrm flipH="1">
            <a:off x="7113336" y="-886000"/>
            <a:ext cx="3704019" cy="2121973"/>
            <a:chOff x="-1389150" y="804800"/>
            <a:chExt cx="971750" cy="556700"/>
          </a:xfrm>
        </p:grpSpPr>
        <p:sp>
          <p:nvSpPr>
            <p:cNvPr id="3113" name="Google Shape;3113;p2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3" name="Google Shape;3173;p22"/>
          <p:cNvGrpSpPr/>
          <p:nvPr/>
        </p:nvGrpSpPr>
        <p:grpSpPr>
          <a:xfrm>
            <a:off x="156252" y="71834"/>
            <a:ext cx="1113687" cy="1117751"/>
            <a:chOff x="477300" y="2740675"/>
            <a:chExt cx="1657272" cy="1663320"/>
          </a:xfrm>
        </p:grpSpPr>
        <p:sp>
          <p:nvSpPr>
            <p:cNvPr id="3174" name="Google Shape;3174;p22"/>
            <p:cNvSpPr/>
            <p:nvPr/>
          </p:nvSpPr>
          <p:spPr>
            <a:xfrm>
              <a:off x="477300" y="2740675"/>
              <a:ext cx="1657272" cy="1663320"/>
            </a:xfrm>
            <a:custGeom>
              <a:avLst/>
              <a:gdLst/>
              <a:ahLst/>
              <a:cxnLst/>
              <a:rect l="l" t="t" r="r" b="b"/>
              <a:pathLst>
                <a:path w="75640" h="75916" extrusionOk="0">
                  <a:moveTo>
                    <a:pt x="45690" y="1"/>
                  </a:moveTo>
                  <a:cubicBezTo>
                    <a:pt x="44938" y="1"/>
                    <a:pt x="44186" y="226"/>
                    <a:pt x="43559" y="702"/>
                  </a:cubicBezTo>
                  <a:cubicBezTo>
                    <a:pt x="41655" y="427"/>
                    <a:pt x="39750" y="276"/>
                    <a:pt x="37820" y="276"/>
                  </a:cubicBezTo>
                  <a:cubicBezTo>
                    <a:pt x="16968" y="276"/>
                    <a:pt x="0" y="17244"/>
                    <a:pt x="0" y="38096"/>
                  </a:cubicBezTo>
                  <a:cubicBezTo>
                    <a:pt x="0" y="58948"/>
                    <a:pt x="16968" y="75916"/>
                    <a:pt x="37820" y="75916"/>
                  </a:cubicBezTo>
                  <a:cubicBezTo>
                    <a:pt x="46943" y="75916"/>
                    <a:pt x="55690" y="72658"/>
                    <a:pt x="62582" y="66693"/>
                  </a:cubicBezTo>
                  <a:cubicBezTo>
                    <a:pt x="64512" y="66417"/>
                    <a:pt x="66216" y="66217"/>
                    <a:pt x="67870" y="66166"/>
                  </a:cubicBezTo>
                  <a:cubicBezTo>
                    <a:pt x="68347" y="66166"/>
                    <a:pt x="68798" y="66066"/>
                    <a:pt x="69224" y="65866"/>
                  </a:cubicBezTo>
                  <a:cubicBezTo>
                    <a:pt x="71003" y="65089"/>
                    <a:pt x="73209" y="63008"/>
                    <a:pt x="73585" y="59700"/>
                  </a:cubicBezTo>
                  <a:cubicBezTo>
                    <a:pt x="73710" y="58723"/>
                    <a:pt x="73409" y="57745"/>
                    <a:pt x="72783" y="56993"/>
                  </a:cubicBezTo>
                  <a:cubicBezTo>
                    <a:pt x="72357" y="56492"/>
                    <a:pt x="71805" y="56116"/>
                    <a:pt x="71179" y="55916"/>
                  </a:cubicBezTo>
                  <a:cubicBezTo>
                    <a:pt x="74086" y="50452"/>
                    <a:pt x="75640" y="44312"/>
                    <a:pt x="75640" y="38096"/>
                  </a:cubicBezTo>
                  <a:cubicBezTo>
                    <a:pt x="75640" y="29901"/>
                    <a:pt x="73083" y="22131"/>
                    <a:pt x="68196" y="15565"/>
                  </a:cubicBezTo>
                  <a:cubicBezTo>
                    <a:pt x="63660" y="9449"/>
                    <a:pt x="57519" y="4913"/>
                    <a:pt x="50376" y="2407"/>
                  </a:cubicBezTo>
                  <a:cubicBezTo>
                    <a:pt x="49374" y="1279"/>
                    <a:pt x="48071" y="502"/>
                    <a:pt x="46567" y="101"/>
                  </a:cubicBezTo>
                  <a:cubicBezTo>
                    <a:pt x="46266" y="26"/>
                    <a:pt x="45990" y="1"/>
                    <a:pt x="4569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2"/>
            <p:cNvSpPr/>
            <p:nvPr/>
          </p:nvSpPr>
          <p:spPr>
            <a:xfrm>
              <a:off x="555278" y="2824700"/>
              <a:ext cx="1501865" cy="1501317"/>
            </a:xfrm>
            <a:custGeom>
              <a:avLst/>
              <a:gdLst/>
              <a:ahLst/>
              <a:cxnLst/>
              <a:rect l="l" t="t" r="r" b="b"/>
              <a:pathLst>
                <a:path w="68547" h="68522" extrusionOk="0">
                  <a:moveTo>
                    <a:pt x="34261" y="0"/>
                  </a:moveTo>
                  <a:cubicBezTo>
                    <a:pt x="15339" y="0"/>
                    <a:pt x="0" y="15339"/>
                    <a:pt x="0" y="34261"/>
                  </a:cubicBezTo>
                  <a:cubicBezTo>
                    <a:pt x="0" y="53183"/>
                    <a:pt x="15339" y="68522"/>
                    <a:pt x="34261" y="68522"/>
                  </a:cubicBezTo>
                  <a:cubicBezTo>
                    <a:pt x="53183" y="68522"/>
                    <a:pt x="68547" y="53183"/>
                    <a:pt x="68547" y="34261"/>
                  </a:cubicBezTo>
                  <a:cubicBezTo>
                    <a:pt x="68547" y="15339"/>
                    <a:pt x="53183" y="0"/>
                    <a:pt x="3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630495" y="2899917"/>
              <a:ext cx="1350883" cy="1350883"/>
            </a:xfrm>
            <a:custGeom>
              <a:avLst/>
              <a:gdLst/>
              <a:ahLst/>
              <a:cxnLst/>
              <a:rect l="l" t="t" r="r" b="b"/>
              <a:pathLst>
                <a:path w="61656" h="61656" extrusionOk="0">
                  <a:moveTo>
                    <a:pt x="30828" y="1"/>
                  </a:moveTo>
                  <a:cubicBezTo>
                    <a:pt x="13810" y="1"/>
                    <a:pt x="1" y="13810"/>
                    <a:pt x="1" y="30828"/>
                  </a:cubicBezTo>
                  <a:cubicBezTo>
                    <a:pt x="1" y="47846"/>
                    <a:pt x="13810" y="61655"/>
                    <a:pt x="30828" y="61655"/>
                  </a:cubicBezTo>
                  <a:cubicBezTo>
                    <a:pt x="47846" y="61655"/>
                    <a:pt x="61655" y="47846"/>
                    <a:pt x="61655" y="30828"/>
                  </a:cubicBezTo>
                  <a:cubicBezTo>
                    <a:pt x="61655" y="13810"/>
                    <a:pt x="47846" y="1"/>
                    <a:pt x="30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699139" y="2968562"/>
              <a:ext cx="1213595" cy="1213595"/>
            </a:xfrm>
            <a:custGeom>
              <a:avLst/>
              <a:gdLst/>
              <a:ahLst/>
              <a:cxnLst/>
              <a:rect l="l" t="t" r="r" b="b"/>
              <a:pathLst>
                <a:path w="55390" h="55390" extrusionOk="0">
                  <a:moveTo>
                    <a:pt x="27695" y="1"/>
                  </a:moveTo>
                  <a:cubicBezTo>
                    <a:pt x="12407" y="1"/>
                    <a:pt x="1" y="12407"/>
                    <a:pt x="1" y="27695"/>
                  </a:cubicBezTo>
                  <a:cubicBezTo>
                    <a:pt x="1" y="42983"/>
                    <a:pt x="12407" y="55389"/>
                    <a:pt x="27695" y="55389"/>
                  </a:cubicBezTo>
                  <a:cubicBezTo>
                    <a:pt x="43008" y="55389"/>
                    <a:pt x="55389" y="42983"/>
                    <a:pt x="55389" y="27695"/>
                  </a:cubicBezTo>
                  <a:cubicBezTo>
                    <a:pt x="55389" y="12407"/>
                    <a:pt x="43008" y="1"/>
                    <a:pt x="27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1061027" y="3087490"/>
              <a:ext cx="289957" cy="324421"/>
            </a:xfrm>
            <a:custGeom>
              <a:avLst/>
              <a:gdLst/>
              <a:ahLst/>
              <a:cxnLst/>
              <a:rect l="l" t="t" r="r" b="b"/>
              <a:pathLst>
                <a:path w="13234" h="14807" extrusionOk="0">
                  <a:moveTo>
                    <a:pt x="5080" y="0"/>
                  </a:moveTo>
                  <a:cubicBezTo>
                    <a:pt x="4501" y="0"/>
                    <a:pt x="3938" y="193"/>
                    <a:pt x="3434" y="688"/>
                  </a:cubicBezTo>
                  <a:cubicBezTo>
                    <a:pt x="2080" y="1991"/>
                    <a:pt x="1028" y="3846"/>
                    <a:pt x="576" y="5776"/>
                  </a:cubicBezTo>
                  <a:cubicBezTo>
                    <a:pt x="0" y="8182"/>
                    <a:pt x="301" y="10738"/>
                    <a:pt x="2080" y="12593"/>
                  </a:cubicBezTo>
                  <a:cubicBezTo>
                    <a:pt x="3287" y="13879"/>
                    <a:pt x="5026" y="14806"/>
                    <a:pt x="6802" y="14806"/>
                  </a:cubicBezTo>
                  <a:cubicBezTo>
                    <a:pt x="7275" y="14806"/>
                    <a:pt x="7751" y="14740"/>
                    <a:pt x="8221" y="14598"/>
                  </a:cubicBezTo>
                  <a:cubicBezTo>
                    <a:pt x="10376" y="13971"/>
                    <a:pt x="11880" y="11916"/>
                    <a:pt x="12381" y="9786"/>
                  </a:cubicBezTo>
                  <a:cubicBezTo>
                    <a:pt x="13233" y="6302"/>
                    <a:pt x="10877" y="3144"/>
                    <a:pt x="8145" y="1264"/>
                  </a:cubicBezTo>
                  <a:cubicBezTo>
                    <a:pt x="7253" y="648"/>
                    <a:pt x="6141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1053337" y="3081924"/>
              <a:ext cx="304220" cy="335530"/>
            </a:xfrm>
            <a:custGeom>
              <a:avLst/>
              <a:gdLst/>
              <a:ahLst/>
              <a:cxnLst/>
              <a:rect l="l" t="t" r="r" b="b"/>
              <a:pathLst>
                <a:path w="13885" h="15314" extrusionOk="0">
                  <a:moveTo>
                    <a:pt x="5428" y="530"/>
                  </a:moveTo>
                  <a:cubicBezTo>
                    <a:pt x="6400" y="530"/>
                    <a:pt x="7454" y="1124"/>
                    <a:pt x="8346" y="1719"/>
                  </a:cubicBezTo>
                  <a:cubicBezTo>
                    <a:pt x="10877" y="3473"/>
                    <a:pt x="13308" y="6556"/>
                    <a:pt x="12481" y="9990"/>
                  </a:cubicBezTo>
                  <a:cubicBezTo>
                    <a:pt x="11930" y="12245"/>
                    <a:pt x="10376" y="14050"/>
                    <a:pt x="8496" y="14601"/>
                  </a:cubicBezTo>
                  <a:cubicBezTo>
                    <a:pt x="8042" y="14733"/>
                    <a:pt x="7592" y="14793"/>
                    <a:pt x="7151" y="14793"/>
                  </a:cubicBezTo>
                  <a:cubicBezTo>
                    <a:pt x="5330" y="14793"/>
                    <a:pt x="3676" y="13776"/>
                    <a:pt x="2607" y="12646"/>
                  </a:cubicBezTo>
                  <a:cubicBezTo>
                    <a:pt x="1053" y="11017"/>
                    <a:pt x="552" y="8686"/>
                    <a:pt x="1178" y="6080"/>
                  </a:cubicBezTo>
                  <a:cubicBezTo>
                    <a:pt x="1629" y="4225"/>
                    <a:pt x="2632" y="2421"/>
                    <a:pt x="3960" y="1142"/>
                  </a:cubicBezTo>
                  <a:cubicBezTo>
                    <a:pt x="4261" y="842"/>
                    <a:pt x="4587" y="666"/>
                    <a:pt x="4912" y="591"/>
                  </a:cubicBezTo>
                  <a:cubicBezTo>
                    <a:pt x="5081" y="549"/>
                    <a:pt x="5253" y="530"/>
                    <a:pt x="5428" y="530"/>
                  </a:cubicBezTo>
                  <a:close/>
                  <a:moveTo>
                    <a:pt x="5425" y="0"/>
                  </a:moveTo>
                  <a:cubicBezTo>
                    <a:pt x="4792" y="0"/>
                    <a:pt x="4154" y="205"/>
                    <a:pt x="3584" y="767"/>
                  </a:cubicBezTo>
                  <a:cubicBezTo>
                    <a:pt x="2206" y="2120"/>
                    <a:pt x="1128" y="4000"/>
                    <a:pt x="677" y="5955"/>
                  </a:cubicBezTo>
                  <a:cubicBezTo>
                    <a:pt x="0" y="8737"/>
                    <a:pt x="552" y="11243"/>
                    <a:pt x="2231" y="13022"/>
                  </a:cubicBezTo>
                  <a:cubicBezTo>
                    <a:pt x="3366" y="14219"/>
                    <a:pt x="5163" y="15314"/>
                    <a:pt x="7147" y="15314"/>
                  </a:cubicBezTo>
                  <a:cubicBezTo>
                    <a:pt x="7573" y="15314"/>
                    <a:pt x="8008" y="15263"/>
                    <a:pt x="8446" y="15153"/>
                  </a:cubicBezTo>
                  <a:cubicBezTo>
                    <a:pt x="8496" y="15153"/>
                    <a:pt x="8572" y="15128"/>
                    <a:pt x="8647" y="15102"/>
                  </a:cubicBezTo>
                  <a:cubicBezTo>
                    <a:pt x="11128" y="14376"/>
                    <a:pt x="12532" y="12045"/>
                    <a:pt x="12983" y="10115"/>
                  </a:cubicBezTo>
                  <a:cubicBezTo>
                    <a:pt x="13885" y="6431"/>
                    <a:pt x="11329" y="3148"/>
                    <a:pt x="8647" y="1293"/>
                  </a:cubicBezTo>
                  <a:cubicBezTo>
                    <a:pt x="8037" y="887"/>
                    <a:pt x="6742" y="0"/>
                    <a:pt x="5425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1124720" y="3208126"/>
              <a:ext cx="163668" cy="158431"/>
            </a:xfrm>
            <a:custGeom>
              <a:avLst/>
              <a:gdLst/>
              <a:ahLst/>
              <a:cxnLst/>
              <a:rect l="l" t="t" r="r" b="b"/>
              <a:pathLst>
                <a:path w="7470" h="7231" extrusionOk="0">
                  <a:moveTo>
                    <a:pt x="3606" y="1"/>
                  </a:moveTo>
                  <a:cubicBezTo>
                    <a:pt x="3357" y="1"/>
                    <a:pt x="3107" y="31"/>
                    <a:pt x="2857" y="94"/>
                  </a:cubicBezTo>
                  <a:cubicBezTo>
                    <a:pt x="1053" y="545"/>
                    <a:pt x="0" y="2500"/>
                    <a:pt x="502" y="4430"/>
                  </a:cubicBezTo>
                  <a:cubicBezTo>
                    <a:pt x="911" y="6090"/>
                    <a:pt x="2340" y="7230"/>
                    <a:pt x="3880" y="7230"/>
                  </a:cubicBezTo>
                  <a:cubicBezTo>
                    <a:pt x="4131" y="7230"/>
                    <a:pt x="4384" y="7200"/>
                    <a:pt x="4637" y="7137"/>
                  </a:cubicBezTo>
                  <a:cubicBezTo>
                    <a:pt x="6416" y="6686"/>
                    <a:pt x="7469" y="4731"/>
                    <a:pt x="6993" y="2801"/>
                  </a:cubicBezTo>
                  <a:cubicBezTo>
                    <a:pt x="6562" y="1141"/>
                    <a:pt x="5130" y="1"/>
                    <a:pt x="3606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1129649" y="3242591"/>
              <a:ext cx="147191" cy="123967"/>
            </a:xfrm>
            <a:custGeom>
              <a:avLst/>
              <a:gdLst/>
              <a:ahLst/>
              <a:cxnLst/>
              <a:rect l="l" t="t" r="r" b="b"/>
              <a:pathLst>
                <a:path w="6718" h="5658" extrusionOk="0">
                  <a:moveTo>
                    <a:pt x="678" y="0"/>
                  </a:moveTo>
                  <a:lnTo>
                    <a:pt x="678" y="0"/>
                  </a:lnTo>
                  <a:cubicBezTo>
                    <a:pt x="201" y="802"/>
                    <a:pt x="1" y="1830"/>
                    <a:pt x="277" y="2857"/>
                  </a:cubicBezTo>
                  <a:cubicBezTo>
                    <a:pt x="686" y="4517"/>
                    <a:pt x="2115" y="5657"/>
                    <a:pt x="3655" y="5657"/>
                  </a:cubicBezTo>
                  <a:cubicBezTo>
                    <a:pt x="3906" y="5657"/>
                    <a:pt x="4159" y="5627"/>
                    <a:pt x="4412" y="5564"/>
                  </a:cubicBezTo>
                  <a:cubicBezTo>
                    <a:pt x="5540" y="5263"/>
                    <a:pt x="6392" y="4386"/>
                    <a:pt x="6718" y="3258"/>
                  </a:cubicBezTo>
                  <a:lnTo>
                    <a:pt x="6718" y="3258"/>
                  </a:lnTo>
                  <a:cubicBezTo>
                    <a:pt x="6292" y="3960"/>
                    <a:pt x="5615" y="4511"/>
                    <a:pt x="4763" y="4712"/>
                  </a:cubicBezTo>
                  <a:cubicBezTo>
                    <a:pt x="4510" y="4776"/>
                    <a:pt x="4256" y="4807"/>
                    <a:pt x="4004" y="4807"/>
                  </a:cubicBezTo>
                  <a:cubicBezTo>
                    <a:pt x="2484" y="4807"/>
                    <a:pt x="1061" y="3686"/>
                    <a:pt x="652" y="2030"/>
                  </a:cubicBezTo>
                  <a:cubicBezTo>
                    <a:pt x="477" y="1328"/>
                    <a:pt x="502" y="627"/>
                    <a:pt x="678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1031909" y="3092113"/>
              <a:ext cx="519508" cy="339386"/>
            </a:xfrm>
            <a:custGeom>
              <a:avLst/>
              <a:gdLst/>
              <a:ahLst/>
              <a:cxnLst/>
              <a:rect l="l" t="t" r="r" b="b"/>
              <a:pathLst>
                <a:path w="23711" h="15490" extrusionOk="0">
                  <a:moveTo>
                    <a:pt x="4061" y="1"/>
                  </a:moveTo>
                  <a:cubicBezTo>
                    <a:pt x="4061" y="1"/>
                    <a:pt x="1530" y="2056"/>
                    <a:pt x="1" y="2307"/>
                  </a:cubicBezTo>
                  <a:cubicBezTo>
                    <a:pt x="2983" y="3084"/>
                    <a:pt x="5890" y="4186"/>
                    <a:pt x="8622" y="5615"/>
                  </a:cubicBezTo>
                  <a:cubicBezTo>
                    <a:pt x="10001" y="6317"/>
                    <a:pt x="11129" y="6993"/>
                    <a:pt x="12106" y="7695"/>
                  </a:cubicBezTo>
                  <a:cubicBezTo>
                    <a:pt x="14713" y="9550"/>
                    <a:pt x="16868" y="12031"/>
                    <a:pt x="18848" y="14637"/>
                  </a:cubicBezTo>
                  <a:cubicBezTo>
                    <a:pt x="19455" y="14402"/>
                    <a:pt x="20029" y="14310"/>
                    <a:pt x="20555" y="14310"/>
                  </a:cubicBezTo>
                  <a:cubicBezTo>
                    <a:pt x="22439" y="14310"/>
                    <a:pt x="23710" y="15490"/>
                    <a:pt x="23710" y="15490"/>
                  </a:cubicBezTo>
                  <a:cubicBezTo>
                    <a:pt x="21053" y="11881"/>
                    <a:pt x="18071" y="7795"/>
                    <a:pt x="14086" y="4938"/>
                  </a:cubicBezTo>
                  <a:cubicBezTo>
                    <a:pt x="12958" y="4136"/>
                    <a:pt x="11680" y="3359"/>
                    <a:pt x="10176" y="2607"/>
                  </a:cubicBezTo>
                  <a:cubicBezTo>
                    <a:pt x="8221" y="1580"/>
                    <a:pt x="6166" y="703"/>
                    <a:pt x="4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1031909" y="3092113"/>
              <a:ext cx="88977" cy="50546"/>
            </a:xfrm>
            <a:custGeom>
              <a:avLst/>
              <a:gdLst/>
              <a:ahLst/>
              <a:cxnLst/>
              <a:rect l="l" t="t" r="r" b="b"/>
              <a:pathLst>
                <a:path w="4061" h="2307" extrusionOk="0">
                  <a:moveTo>
                    <a:pt x="4061" y="1"/>
                  </a:moveTo>
                  <a:lnTo>
                    <a:pt x="4061" y="1"/>
                  </a:lnTo>
                  <a:cubicBezTo>
                    <a:pt x="1830" y="101"/>
                    <a:pt x="1" y="2307"/>
                    <a:pt x="1" y="2307"/>
                  </a:cubicBezTo>
                  <a:cubicBezTo>
                    <a:pt x="1530" y="2056"/>
                    <a:pt x="4061" y="1"/>
                    <a:pt x="4061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1444847" y="3405646"/>
              <a:ext cx="106570" cy="33917"/>
            </a:xfrm>
            <a:custGeom>
              <a:avLst/>
              <a:gdLst/>
              <a:ahLst/>
              <a:cxnLst/>
              <a:rect l="l" t="t" r="r" b="b"/>
              <a:pathLst>
                <a:path w="4864" h="1548" extrusionOk="0">
                  <a:moveTo>
                    <a:pt x="2068" y="369"/>
                  </a:moveTo>
                  <a:cubicBezTo>
                    <a:pt x="3004" y="369"/>
                    <a:pt x="3635" y="954"/>
                    <a:pt x="3635" y="954"/>
                  </a:cubicBezTo>
                  <a:cubicBezTo>
                    <a:pt x="3334" y="1090"/>
                    <a:pt x="3046" y="1143"/>
                    <a:pt x="2781" y="1143"/>
                  </a:cubicBezTo>
                  <a:cubicBezTo>
                    <a:pt x="1874" y="1143"/>
                    <a:pt x="1229" y="528"/>
                    <a:pt x="1229" y="528"/>
                  </a:cubicBezTo>
                  <a:cubicBezTo>
                    <a:pt x="1527" y="414"/>
                    <a:pt x="1809" y="369"/>
                    <a:pt x="2068" y="369"/>
                  </a:cubicBezTo>
                  <a:close/>
                  <a:moveTo>
                    <a:pt x="1708" y="0"/>
                  </a:moveTo>
                  <a:cubicBezTo>
                    <a:pt x="1182" y="0"/>
                    <a:pt x="608" y="92"/>
                    <a:pt x="1" y="327"/>
                  </a:cubicBezTo>
                  <a:cubicBezTo>
                    <a:pt x="1" y="327"/>
                    <a:pt x="1326" y="1547"/>
                    <a:pt x="3159" y="1547"/>
                  </a:cubicBezTo>
                  <a:cubicBezTo>
                    <a:pt x="3691" y="1547"/>
                    <a:pt x="4266" y="1445"/>
                    <a:pt x="4863" y="1180"/>
                  </a:cubicBezTo>
                  <a:cubicBezTo>
                    <a:pt x="4863" y="1180"/>
                    <a:pt x="3592" y="0"/>
                    <a:pt x="17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1471753" y="3413730"/>
              <a:ext cx="52759" cy="16958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840" y="0"/>
                  </a:moveTo>
                  <a:cubicBezTo>
                    <a:pt x="581" y="0"/>
                    <a:pt x="299" y="45"/>
                    <a:pt x="1" y="159"/>
                  </a:cubicBezTo>
                  <a:cubicBezTo>
                    <a:pt x="1" y="159"/>
                    <a:pt x="646" y="774"/>
                    <a:pt x="1553" y="774"/>
                  </a:cubicBezTo>
                  <a:cubicBezTo>
                    <a:pt x="1818" y="774"/>
                    <a:pt x="2106" y="721"/>
                    <a:pt x="2407" y="585"/>
                  </a:cubicBezTo>
                  <a:cubicBezTo>
                    <a:pt x="2407" y="585"/>
                    <a:pt x="1776" y="0"/>
                    <a:pt x="84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1214770" y="3954559"/>
              <a:ext cx="377268" cy="246750"/>
            </a:xfrm>
            <a:custGeom>
              <a:avLst/>
              <a:gdLst/>
              <a:ahLst/>
              <a:cxnLst/>
              <a:rect l="l" t="t" r="r" b="b"/>
              <a:pathLst>
                <a:path w="17219" h="11262" extrusionOk="0">
                  <a:moveTo>
                    <a:pt x="5060" y="1"/>
                  </a:moveTo>
                  <a:cubicBezTo>
                    <a:pt x="3439" y="1"/>
                    <a:pt x="1924" y="656"/>
                    <a:pt x="1028" y="1766"/>
                  </a:cubicBezTo>
                  <a:cubicBezTo>
                    <a:pt x="151" y="2894"/>
                    <a:pt x="1" y="4322"/>
                    <a:pt x="577" y="5826"/>
                  </a:cubicBezTo>
                  <a:cubicBezTo>
                    <a:pt x="1279" y="7605"/>
                    <a:pt x="2732" y="9059"/>
                    <a:pt x="4838" y="10037"/>
                  </a:cubicBezTo>
                  <a:cubicBezTo>
                    <a:pt x="6591" y="10835"/>
                    <a:pt x="8698" y="11261"/>
                    <a:pt x="10880" y="11261"/>
                  </a:cubicBezTo>
                  <a:cubicBezTo>
                    <a:pt x="11162" y="11261"/>
                    <a:pt x="11446" y="11254"/>
                    <a:pt x="11730" y="11240"/>
                  </a:cubicBezTo>
                  <a:cubicBezTo>
                    <a:pt x="13835" y="11114"/>
                    <a:pt x="16467" y="10638"/>
                    <a:pt x="16893" y="9059"/>
                  </a:cubicBezTo>
                  <a:cubicBezTo>
                    <a:pt x="16893" y="8984"/>
                    <a:pt x="16918" y="8909"/>
                    <a:pt x="16943" y="8834"/>
                  </a:cubicBezTo>
                  <a:lnTo>
                    <a:pt x="16968" y="8783"/>
                  </a:lnTo>
                  <a:cubicBezTo>
                    <a:pt x="17068" y="8458"/>
                    <a:pt x="17219" y="7605"/>
                    <a:pt x="16442" y="6653"/>
                  </a:cubicBezTo>
                  <a:cubicBezTo>
                    <a:pt x="16066" y="6202"/>
                    <a:pt x="15665" y="5901"/>
                    <a:pt x="15189" y="5525"/>
                  </a:cubicBezTo>
                  <a:cubicBezTo>
                    <a:pt x="14813" y="5275"/>
                    <a:pt x="14437" y="4974"/>
                    <a:pt x="13986" y="4573"/>
                  </a:cubicBezTo>
                  <a:cubicBezTo>
                    <a:pt x="13735" y="4322"/>
                    <a:pt x="11329" y="2167"/>
                    <a:pt x="8572" y="889"/>
                  </a:cubicBezTo>
                  <a:cubicBezTo>
                    <a:pt x="7620" y="438"/>
                    <a:pt x="6717" y="162"/>
                    <a:pt x="5915" y="62"/>
                  </a:cubicBezTo>
                  <a:cubicBezTo>
                    <a:pt x="5629" y="21"/>
                    <a:pt x="5343" y="1"/>
                    <a:pt x="506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1207386" y="3962424"/>
              <a:ext cx="376414" cy="230734"/>
            </a:xfrm>
            <a:custGeom>
              <a:avLst/>
              <a:gdLst/>
              <a:ahLst/>
              <a:cxnLst/>
              <a:rect l="l" t="t" r="r" b="b"/>
              <a:pathLst>
                <a:path w="17180" h="10531" extrusionOk="0">
                  <a:moveTo>
                    <a:pt x="5427" y="1"/>
                  </a:moveTo>
                  <a:cubicBezTo>
                    <a:pt x="2574" y="1"/>
                    <a:pt x="0" y="2123"/>
                    <a:pt x="1265" y="5342"/>
                  </a:cubicBezTo>
                  <a:cubicBezTo>
                    <a:pt x="2533" y="8629"/>
                    <a:pt x="6617" y="10531"/>
                    <a:pt x="11126" y="10531"/>
                  </a:cubicBezTo>
                  <a:cubicBezTo>
                    <a:pt x="11430" y="10531"/>
                    <a:pt x="11735" y="10522"/>
                    <a:pt x="12042" y="10505"/>
                  </a:cubicBezTo>
                  <a:cubicBezTo>
                    <a:pt x="16177" y="10279"/>
                    <a:pt x="16754" y="9051"/>
                    <a:pt x="16879" y="8600"/>
                  </a:cubicBezTo>
                  <a:cubicBezTo>
                    <a:pt x="16904" y="8500"/>
                    <a:pt x="16929" y="8399"/>
                    <a:pt x="16954" y="8324"/>
                  </a:cubicBezTo>
                  <a:cubicBezTo>
                    <a:pt x="17054" y="8048"/>
                    <a:pt x="17180" y="7347"/>
                    <a:pt x="16503" y="6520"/>
                  </a:cubicBezTo>
                  <a:cubicBezTo>
                    <a:pt x="15902" y="5793"/>
                    <a:pt x="15100" y="5417"/>
                    <a:pt x="14097" y="4465"/>
                  </a:cubicBezTo>
                  <a:cubicBezTo>
                    <a:pt x="13069" y="3537"/>
                    <a:pt x="9360" y="480"/>
                    <a:pt x="6202" y="53"/>
                  </a:cubicBezTo>
                  <a:cubicBezTo>
                    <a:pt x="5943" y="18"/>
                    <a:pt x="5684" y="1"/>
                    <a:pt x="5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1230151" y="3926755"/>
              <a:ext cx="364473" cy="218070"/>
            </a:xfrm>
            <a:custGeom>
              <a:avLst/>
              <a:gdLst/>
              <a:ahLst/>
              <a:cxnLst/>
              <a:rect l="l" t="t" r="r" b="b"/>
              <a:pathLst>
                <a:path w="16635" h="9953" extrusionOk="0">
                  <a:moveTo>
                    <a:pt x="5911" y="1"/>
                  </a:moveTo>
                  <a:cubicBezTo>
                    <a:pt x="5863" y="1"/>
                    <a:pt x="5814" y="1"/>
                    <a:pt x="5765" y="2"/>
                  </a:cubicBezTo>
                  <a:cubicBezTo>
                    <a:pt x="1504" y="77"/>
                    <a:pt x="0" y="3561"/>
                    <a:pt x="0" y="3561"/>
                  </a:cubicBezTo>
                  <a:cubicBezTo>
                    <a:pt x="101" y="3386"/>
                    <a:pt x="201" y="3210"/>
                    <a:pt x="326" y="3035"/>
                  </a:cubicBezTo>
                  <a:cubicBezTo>
                    <a:pt x="1222" y="1925"/>
                    <a:pt x="2737" y="1270"/>
                    <a:pt x="4358" y="1270"/>
                  </a:cubicBezTo>
                  <a:cubicBezTo>
                    <a:pt x="4641" y="1270"/>
                    <a:pt x="4927" y="1290"/>
                    <a:pt x="5213" y="1331"/>
                  </a:cubicBezTo>
                  <a:cubicBezTo>
                    <a:pt x="6015" y="1431"/>
                    <a:pt x="6918" y="1707"/>
                    <a:pt x="7870" y="2158"/>
                  </a:cubicBezTo>
                  <a:cubicBezTo>
                    <a:pt x="10627" y="3436"/>
                    <a:pt x="13033" y="5591"/>
                    <a:pt x="13284" y="5842"/>
                  </a:cubicBezTo>
                  <a:cubicBezTo>
                    <a:pt x="13735" y="6243"/>
                    <a:pt x="14111" y="6544"/>
                    <a:pt x="14487" y="6794"/>
                  </a:cubicBezTo>
                  <a:cubicBezTo>
                    <a:pt x="14963" y="7170"/>
                    <a:pt x="15364" y="7471"/>
                    <a:pt x="15740" y="7922"/>
                  </a:cubicBezTo>
                  <a:cubicBezTo>
                    <a:pt x="16310" y="8610"/>
                    <a:pt x="16387" y="9237"/>
                    <a:pt x="16345" y="9656"/>
                  </a:cubicBezTo>
                  <a:lnTo>
                    <a:pt x="16345" y="9656"/>
                  </a:lnTo>
                  <a:cubicBezTo>
                    <a:pt x="16634" y="7910"/>
                    <a:pt x="15610" y="6338"/>
                    <a:pt x="14487" y="5065"/>
                  </a:cubicBezTo>
                  <a:cubicBezTo>
                    <a:pt x="12336" y="2618"/>
                    <a:pt x="9382" y="1"/>
                    <a:pt x="5911" y="1"/>
                  </a:cubicBezTo>
                  <a:close/>
                  <a:moveTo>
                    <a:pt x="16345" y="9656"/>
                  </a:moveTo>
                  <a:cubicBezTo>
                    <a:pt x="16344" y="9663"/>
                    <a:pt x="16342" y="9670"/>
                    <a:pt x="16341" y="9676"/>
                  </a:cubicBezTo>
                  <a:cubicBezTo>
                    <a:pt x="16341" y="9680"/>
                    <a:pt x="16341" y="9684"/>
                    <a:pt x="16341" y="9688"/>
                  </a:cubicBezTo>
                  <a:lnTo>
                    <a:pt x="16341" y="9688"/>
                  </a:lnTo>
                  <a:cubicBezTo>
                    <a:pt x="16343" y="9677"/>
                    <a:pt x="16344" y="9667"/>
                    <a:pt x="16345" y="9656"/>
                  </a:cubicBezTo>
                  <a:close/>
                  <a:moveTo>
                    <a:pt x="16341" y="9688"/>
                  </a:moveTo>
                  <a:cubicBezTo>
                    <a:pt x="16329" y="9790"/>
                    <a:pt x="16311" y="9879"/>
                    <a:pt x="16291" y="9952"/>
                  </a:cubicBezTo>
                  <a:cubicBezTo>
                    <a:pt x="16339" y="9881"/>
                    <a:pt x="16341" y="9764"/>
                    <a:pt x="16341" y="968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1258152" y="4026687"/>
              <a:ext cx="182883" cy="133213"/>
            </a:xfrm>
            <a:custGeom>
              <a:avLst/>
              <a:gdLst/>
              <a:ahLst/>
              <a:cxnLst/>
              <a:rect l="l" t="t" r="r" b="b"/>
              <a:pathLst>
                <a:path w="8347" h="6080" extrusionOk="0">
                  <a:moveTo>
                    <a:pt x="2847" y="0"/>
                  </a:moveTo>
                  <a:cubicBezTo>
                    <a:pt x="2450" y="0"/>
                    <a:pt x="2057" y="54"/>
                    <a:pt x="1680" y="178"/>
                  </a:cubicBezTo>
                  <a:cubicBezTo>
                    <a:pt x="1128" y="354"/>
                    <a:pt x="803" y="780"/>
                    <a:pt x="602" y="1281"/>
                  </a:cubicBezTo>
                  <a:cubicBezTo>
                    <a:pt x="1" y="3010"/>
                    <a:pt x="1229" y="4489"/>
                    <a:pt x="2632" y="5291"/>
                  </a:cubicBezTo>
                  <a:cubicBezTo>
                    <a:pt x="3504" y="5805"/>
                    <a:pt x="4496" y="6080"/>
                    <a:pt x="5500" y="6080"/>
                  </a:cubicBezTo>
                  <a:cubicBezTo>
                    <a:pt x="5622" y="6080"/>
                    <a:pt x="5743" y="6076"/>
                    <a:pt x="5865" y="6068"/>
                  </a:cubicBezTo>
                  <a:cubicBezTo>
                    <a:pt x="6467" y="6043"/>
                    <a:pt x="7043" y="5767"/>
                    <a:pt x="7444" y="5341"/>
                  </a:cubicBezTo>
                  <a:cubicBezTo>
                    <a:pt x="8146" y="4614"/>
                    <a:pt x="8346" y="3587"/>
                    <a:pt x="7920" y="2684"/>
                  </a:cubicBezTo>
                  <a:cubicBezTo>
                    <a:pt x="7544" y="1907"/>
                    <a:pt x="6818" y="1381"/>
                    <a:pt x="6091" y="980"/>
                  </a:cubicBezTo>
                  <a:cubicBezTo>
                    <a:pt x="5145" y="442"/>
                    <a:pt x="3978" y="0"/>
                    <a:pt x="2847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1272985" y="4026687"/>
              <a:ext cx="168050" cy="118686"/>
            </a:xfrm>
            <a:custGeom>
              <a:avLst/>
              <a:gdLst/>
              <a:ahLst/>
              <a:cxnLst/>
              <a:rect l="l" t="t" r="r" b="b"/>
              <a:pathLst>
                <a:path w="7670" h="5417" extrusionOk="0">
                  <a:moveTo>
                    <a:pt x="2170" y="0"/>
                  </a:moveTo>
                  <a:cubicBezTo>
                    <a:pt x="1773" y="0"/>
                    <a:pt x="1380" y="54"/>
                    <a:pt x="1003" y="178"/>
                  </a:cubicBezTo>
                  <a:cubicBezTo>
                    <a:pt x="527" y="328"/>
                    <a:pt x="201" y="679"/>
                    <a:pt x="0" y="1105"/>
                  </a:cubicBezTo>
                  <a:cubicBezTo>
                    <a:pt x="151" y="980"/>
                    <a:pt x="326" y="880"/>
                    <a:pt x="527" y="830"/>
                  </a:cubicBezTo>
                  <a:cubicBezTo>
                    <a:pt x="909" y="698"/>
                    <a:pt x="1306" y="641"/>
                    <a:pt x="1706" y="641"/>
                  </a:cubicBezTo>
                  <a:cubicBezTo>
                    <a:pt x="2827" y="641"/>
                    <a:pt x="3977" y="1090"/>
                    <a:pt x="4938" y="1607"/>
                  </a:cubicBezTo>
                  <a:cubicBezTo>
                    <a:pt x="5664" y="2008"/>
                    <a:pt x="6391" y="2559"/>
                    <a:pt x="6742" y="3311"/>
                  </a:cubicBezTo>
                  <a:cubicBezTo>
                    <a:pt x="7068" y="4013"/>
                    <a:pt x="7043" y="4765"/>
                    <a:pt x="6692" y="5416"/>
                  </a:cubicBezTo>
                  <a:cubicBezTo>
                    <a:pt x="6717" y="5391"/>
                    <a:pt x="6742" y="5366"/>
                    <a:pt x="6767" y="5341"/>
                  </a:cubicBezTo>
                  <a:cubicBezTo>
                    <a:pt x="7469" y="4614"/>
                    <a:pt x="7669" y="3587"/>
                    <a:pt x="7243" y="2684"/>
                  </a:cubicBezTo>
                  <a:cubicBezTo>
                    <a:pt x="6867" y="1907"/>
                    <a:pt x="6141" y="1381"/>
                    <a:pt x="5414" y="980"/>
                  </a:cubicBezTo>
                  <a:cubicBezTo>
                    <a:pt x="4468" y="442"/>
                    <a:pt x="3301" y="0"/>
                    <a:pt x="2170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1063766" y="3557526"/>
              <a:ext cx="290505" cy="324158"/>
            </a:xfrm>
            <a:custGeom>
              <a:avLst/>
              <a:gdLst/>
              <a:ahLst/>
              <a:cxnLst/>
              <a:rect l="l" t="t" r="r" b="b"/>
              <a:pathLst>
                <a:path w="13259" h="14795" extrusionOk="0">
                  <a:moveTo>
                    <a:pt x="5091" y="1"/>
                  </a:moveTo>
                  <a:cubicBezTo>
                    <a:pt x="4513" y="1"/>
                    <a:pt x="3947" y="194"/>
                    <a:pt x="3434" y="689"/>
                  </a:cubicBezTo>
                  <a:cubicBezTo>
                    <a:pt x="2081" y="1992"/>
                    <a:pt x="1053" y="3847"/>
                    <a:pt x="577" y="5776"/>
                  </a:cubicBezTo>
                  <a:cubicBezTo>
                    <a:pt x="0" y="8183"/>
                    <a:pt x="326" y="10739"/>
                    <a:pt x="2081" y="12569"/>
                  </a:cubicBezTo>
                  <a:cubicBezTo>
                    <a:pt x="3316" y="13863"/>
                    <a:pt x="5058" y="14794"/>
                    <a:pt x="6841" y="14794"/>
                  </a:cubicBezTo>
                  <a:cubicBezTo>
                    <a:pt x="7301" y="14794"/>
                    <a:pt x="7763" y="14732"/>
                    <a:pt x="8221" y="14599"/>
                  </a:cubicBezTo>
                  <a:cubicBezTo>
                    <a:pt x="10401" y="13972"/>
                    <a:pt x="11880" y="11917"/>
                    <a:pt x="12406" y="9787"/>
                  </a:cubicBezTo>
                  <a:cubicBezTo>
                    <a:pt x="13259" y="6303"/>
                    <a:pt x="10878" y="3120"/>
                    <a:pt x="8146" y="1265"/>
                  </a:cubicBezTo>
                  <a:cubicBezTo>
                    <a:pt x="7254" y="649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1056075" y="3551852"/>
              <a:ext cx="304790" cy="335661"/>
            </a:xfrm>
            <a:custGeom>
              <a:avLst/>
              <a:gdLst/>
              <a:ahLst/>
              <a:cxnLst/>
              <a:rect l="l" t="t" r="r" b="b"/>
              <a:pathLst>
                <a:path w="13911" h="15320" extrusionOk="0">
                  <a:moveTo>
                    <a:pt x="5437" y="535"/>
                  </a:moveTo>
                  <a:cubicBezTo>
                    <a:pt x="6419" y="535"/>
                    <a:pt x="7454" y="1130"/>
                    <a:pt x="8346" y="1725"/>
                  </a:cubicBezTo>
                  <a:cubicBezTo>
                    <a:pt x="10903" y="3479"/>
                    <a:pt x="13334" y="6562"/>
                    <a:pt x="12482" y="9995"/>
                  </a:cubicBezTo>
                  <a:cubicBezTo>
                    <a:pt x="11930" y="12251"/>
                    <a:pt x="10376" y="14056"/>
                    <a:pt x="8497" y="14607"/>
                  </a:cubicBezTo>
                  <a:cubicBezTo>
                    <a:pt x="8047" y="14739"/>
                    <a:pt x="7600" y="14798"/>
                    <a:pt x="7161" y="14798"/>
                  </a:cubicBezTo>
                  <a:cubicBezTo>
                    <a:pt x="5348" y="14798"/>
                    <a:pt x="3681" y="13782"/>
                    <a:pt x="2632" y="12652"/>
                  </a:cubicBezTo>
                  <a:cubicBezTo>
                    <a:pt x="1078" y="11023"/>
                    <a:pt x="552" y="8692"/>
                    <a:pt x="1178" y="6086"/>
                  </a:cubicBezTo>
                  <a:cubicBezTo>
                    <a:pt x="1630" y="4231"/>
                    <a:pt x="2657" y="2426"/>
                    <a:pt x="3960" y="1148"/>
                  </a:cubicBezTo>
                  <a:cubicBezTo>
                    <a:pt x="4261" y="847"/>
                    <a:pt x="4587" y="672"/>
                    <a:pt x="4913" y="597"/>
                  </a:cubicBezTo>
                  <a:cubicBezTo>
                    <a:pt x="5085" y="555"/>
                    <a:pt x="5260" y="535"/>
                    <a:pt x="5437" y="535"/>
                  </a:cubicBezTo>
                  <a:close/>
                  <a:moveTo>
                    <a:pt x="5457" y="1"/>
                  </a:moveTo>
                  <a:cubicBezTo>
                    <a:pt x="4823" y="1"/>
                    <a:pt x="4183" y="207"/>
                    <a:pt x="3609" y="772"/>
                  </a:cubicBezTo>
                  <a:cubicBezTo>
                    <a:pt x="2206" y="2126"/>
                    <a:pt x="1153" y="4005"/>
                    <a:pt x="677" y="5960"/>
                  </a:cubicBezTo>
                  <a:cubicBezTo>
                    <a:pt x="0" y="8742"/>
                    <a:pt x="552" y="11249"/>
                    <a:pt x="2231" y="13028"/>
                  </a:cubicBezTo>
                  <a:cubicBezTo>
                    <a:pt x="3386" y="14225"/>
                    <a:pt x="5170" y="15320"/>
                    <a:pt x="7149" y="15320"/>
                  </a:cubicBezTo>
                  <a:cubicBezTo>
                    <a:pt x="7574" y="15320"/>
                    <a:pt x="8008" y="15269"/>
                    <a:pt x="8447" y="15158"/>
                  </a:cubicBezTo>
                  <a:cubicBezTo>
                    <a:pt x="8522" y="15158"/>
                    <a:pt x="8597" y="15133"/>
                    <a:pt x="8647" y="15108"/>
                  </a:cubicBezTo>
                  <a:cubicBezTo>
                    <a:pt x="11128" y="14381"/>
                    <a:pt x="12532" y="12051"/>
                    <a:pt x="13008" y="10121"/>
                  </a:cubicBezTo>
                  <a:cubicBezTo>
                    <a:pt x="13910" y="6436"/>
                    <a:pt x="11354" y="3153"/>
                    <a:pt x="8647" y="1299"/>
                  </a:cubicBezTo>
                  <a:cubicBezTo>
                    <a:pt x="8040" y="877"/>
                    <a:pt x="6762" y="1"/>
                    <a:pt x="5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1128006" y="3678163"/>
              <a:ext cx="163120" cy="157927"/>
            </a:xfrm>
            <a:custGeom>
              <a:avLst/>
              <a:gdLst/>
              <a:ahLst/>
              <a:cxnLst/>
              <a:rect l="l" t="t" r="r" b="b"/>
              <a:pathLst>
                <a:path w="7445" h="7208" extrusionOk="0">
                  <a:moveTo>
                    <a:pt x="3598" y="0"/>
                  </a:moveTo>
                  <a:cubicBezTo>
                    <a:pt x="3345" y="0"/>
                    <a:pt x="3089" y="31"/>
                    <a:pt x="2833" y="95"/>
                  </a:cubicBezTo>
                  <a:cubicBezTo>
                    <a:pt x="1053" y="546"/>
                    <a:pt x="1" y="2501"/>
                    <a:pt x="477" y="4431"/>
                  </a:cubicBezTo>
                  <a:cubicBezTo>
                    <a:pt x="907" y="6087"/>
                    <a:pt x="2315" y="7207"/>
                    <a:pt x="3846" y="7207"/>
                  </a:cubicBezTo>
                  <a:cubicBezTo>
                    <a:pt x="4099" y="7207"/>
                    <a:pt x="4356" y="7177"/>
                    <a:pt x="4612" y="7113"/>
                  </a:cubicBezTo>
                  <a:cubicBezTo>
                    <a:pt x="6392" y="6662"/>
                    <a:pt x="7444" y="4732"/>
                    <a:pt x="6968" y="2802"/>
                  </a:cubicBezTo>
                  <a:cubicBezTo>
                    <a:pt x="6538" y="1124"/>
                    <a:pt x="5130" y="0"/>
                    <a:pt x="3598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1132958" y="3712080"/>
              <a:ext cx="146622" cy="124011"/>
            </a:xfrm>
            <a:custGeom>
              <a:avLst/>
              <a:gdLst/>
              <a:ahLst/>
              <a:cxnLst/>
              <a:rect l="l" t="t" r="r" b="b"/>
              <a:pathLst>
                <a:path w="6692" h="5660" extrusionOk="0">
                  <a:moveTo>
                    <a:pt x="677" y="1"/>
                  </a:moveTo>
                  <a:lnTo>
                    <a:pt x="677" y="1"/>
                  </a:lnTo>
                  <a:cubicBezTo>
                    <a:pt x="176" y="828"/>
                    <a:pt x="0" y="1855"/>
                    <a:pt x="251" y="2883"/>
                  </a:cubicBezTo>
                  <a:cubicBezTo>
                    <a:pt x="681" y="4539"/>
                    <a:pt x="2089" y="5659"/>
                    <a:pt x="3620" y="5659"/>
                  </a:cubicBezTo>
                  <a:cubicBezTo>
                    <a:pt x="3873" y="5659"/>
                    <a:pt x="4130" y="5629"/>
                    <a:pt x="4386" y="5565"/>
                  </a:cubicBezTo>
                  <a:cubicBezTo>
                    <a:pt x="5514" y="5289"/>
                    <a:pt x="6366" y="4387"/>
                    <a:pt x="6692" y="3284"/>
                  </a:cubicBezTo>
                  <a:lnTo>
                    <a:pt x="6692" y="3284"/>
                  </a:lnTo>
                  <a:cubicBezTo>
                    <a:pt x="6266" y="3986"/>
                    <a:pt x="5589" y="4537"/>
                    <a:pt x="4762" y="4738"/>
                  </a:cubicBezTo>
                  <a:cubicBezTo>
                    <a:pt x="4506" y="4802"/>
                    <a:pt x="4249" y="4832"/>
                    <a:pt x="3996" y="4832"/>
                  </a:cubicBezTo>
                  <a:cubicBezTo>
                    <a:pt x="2465" y="4832"/>
                    <a:pt x="1057" y="3712"/>
                    <a:pt x="627" y="2056"/>
                  </a:cubicBezTo>
                  <a:cubicBezTo>
                    <a:pt x="451" y="1354"/>
                    <a:pt x="476" y="652"/>
                    <a:pt x="677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730449" y="3855175"/>
              <a:ext cx="377268" cy="246729"/>
            </a:xfrm>
            <a:custGeom>
              <a:avLst/>
              <a:gdLst/>
              <a:ahLst/>
              <a:cxnLst/>
              <a:rect l="l" t="t" r="r" b="b"/>
              <a:pathLst>
                <a:path w="17219" h="11261" extrusionOk="0">
                  <a:moveTo>
                    <a:pt x="5061" y="0"/>
                  </a:moveTo>
                  <a:cubicBezTo>
                    <a:pt x="3439" y="0"/>
                    <a:pt x="1924" y="659"/>
                    <a:pt x="1028" y="1791"/>
                  </a:cubicBezTo>
                  <a:cubicBezTo>
                    <a:pt x="151" y="2893"/>
                    <a:pt x="0" y="4322"/>
                    <a:pt x="577" y="5851"/>
                  </a:cubicBezTo>
                  <a:cubicBezTo>
                    <a:pt x="1278" y="7630"/>
                    <a:pt x="2732" y="9059"/>
                    <a:pt x="4837" y="10036"/>
                  </a:cubicBezTo>
                  <a:cubicBezTo>
                    <a:pt x="6591" y="10835"/>
                    <a:pt x="8697" y="11261"/>
                    <a:pt x="10880" y="11261"/>
                  </a:cubicBezTo>
                  <a:cubicBezTo>
                    <a:pt x="11162" y="11261"/>
                    <a:pt x="11445" y="11254"/>
                    <a:pt x="11730" y="11239"/>
                  </a:cubicBezTo>
                  <a:cubicBezTo>
                    <a:pt x="13835" y="11114"/>
                    <a:pt x="16466" y="10663"/>
                    <a:pt x="16893" y="9059"/>
                  </a:cubicBezTo>
                  <a:cubicBezTo>
                    <a:pt x="16893" y="8984"/>
                    <a:pt x="16918" y="8908"/>
                    <a:pt x="16943" y="8833"/>
                  </a:cubicBezTo>
                  <a:lnTo>
                    <a:pt x="16968" y="8783"/>
                  </a:lnTo>
                  <a:cubicBezTo>
                    <a:pt x="17068" y="8457"/>
                    <a:pt x="17218" y="7605"/>
                    <a:pt x="16441" y="6653"/>
                  </a:cubicBezTo>
                  <a:cubicBezTo>
                    <a:pt x="16065" y="6227"/>
                    <a:pt x="15664" y="5901"/>
                    <a:pt x="15188" y="5550"/>
                  </a:cubicBezTo>
                  <a:cubicBezTo>
                    <a:pt x="14837" y="5274"/>
                    <a:pt x="14436" y="4974"/>
                    <a:pt x="13985" y="4573"/>
                  </a:cubicBezTo>
                  <a:cubicBezTo>
                    <a:pt x="13735" y="4347"/>
                    <a:pt x="11329" y="2166"/>
                    <a:pt x="8572" y="888"/>
                  </a:cubicBezTo>
                  <a:cubicBezTo>
                    <a:pt x="7619" y="462"/>
                    <a:pt x="6717" y="161"/>
                    <a:pt x="5915" y="61"/>
                  </a:cubicBezTo>
                  <a:cubicBezTo>
                    <a:pt x="5629" y="20"/>
                    <a:pt x="5344" y="0"/>
                    <a:pt x="5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723547" y="3863040"/>
              <a:ext cx="375932" cy="231194"/>
            </a:xfrm>
            <a:custGeom>
              <a:avLst/>
              <a:gdLst/>
              <a:ahLst/>
              <a:cxnLst/>
              <a:rect l="l" t="t" r="r" b="b"/>
              <a:pathLst>
                <a:path w="17158" h="10552" extrusionOk="0">
                  <a:moveTo>
                    <a:pt x="5425" y="1"/>
                  </a:moveTo>
                  <a:cubicBezTo>
                    <a:pt x="2556" y="1"/>
                    <a:pt x="1" y="2125"/>
                    <a:pt x="1243" y="5366"/>
                  </a:cubicBezTo>
                  <a:cubicBezTo>
                    <a:pt x="2517" y="8670"/>
                    <a:pt x="6634" y="10551"/>
                    <a:pt x="11169" y="10551"/>
                  </a:cubicBezTo>
                  <a:cubicBezTo>
                    <a:pt x="11451" y="10551"/>
                    <a:pt x="11735" y="10544"/>
                    <a:pt x="12020" y="10529"/>
                  </a:cubicBezTo>
                  <a:cubicBezTo>
                    <a:pt x="16155" y="10304"/>
                    <a:pt x="16731" y="9076"/>
                    <a:pt x="16857" y="8599"/>
                  </a:cubicBezTo>
                  <a:cubicBezTo>
                    <a:pt x="16882" y="8499"/>
                    <a:pt x="16907" y="8424"/>
                    <a:pt x="16932" y="8324"/>
                  </a:cubicBezTo>
                  <a:cubicBezTo>
                    <a:pt x="17032" y="8048"/>
                    <a:pt x="17157" y="7346"/>
                    <a:pt x="16481" y="6519"/>
                  </a:cubicBezTo>
                  <a:cubicBezTo>
                    <a:pt x="15879" y="5792"/>
                    <a:pt x="15077" y="5417"/>
                    <a:pt x="14075" y="4489"/>
                  </a:cubicBezTo>
                  <a:cubicBezTo>
                    <a:pt x="13047" y="3562"/>
                    <a:pt x="9338" y="479"/>
                    <a:pt x="6205" y="53"/>
                  </a:cubicBezTo>
                  <a:cubicBezTo>
                    <a:pt x="5944" y="18"/>
                    <a:pt x="5683" y="1"/>
                    <a:pt x="5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745807" y="3827393"/>
              <a:ext cx="364648" cy="218026"/>
            </a:xfrm>
            <a:custGeom>
              <a:avLst/>
              <a:gdLst/>
              <a:ahLst/>
              <a:cxnLst/>
              <a:rect l="l" t="t" r="r" b="b"/>
              <a:pathLst>
                <a:path w="16643" h="9951" extrusionOk="0">
                  <a:moveTo>
                    <a:pt x="5864" y="0"/>
                  </a:moveTo>
                  <a:cubicBezTo>
                    <a:pt x="5831" y="0"/>
                    <a:pt x="5798" y="0"/>
                    <a:pt x="5765" y="1"/>
                  </a:cubicBezTo>
                  <a:cubicBezTo>
                    <a:pt x="1505" y="76"/>
                    <a:pt x="1" y="3560"/>
                    <a:pt x="1" y="3560"/>
                  </a:cubicBezTo>
                  <a:cubicBezTo>
                    <a:pt x="101" y="3384"/>
                    <a:pt x="201" y="3209"/>
                    <a:pt x="327" y="3059"/>
                  </a:cubicBezTo>
                  <a:cubicBezTo>
                    <a:pt x="1223" y="1927"/>
                    <a:pt x="2738" y="1268"/>
                    <a:pt x="4360" y="1268"/>
                  </a:cubicBezTo>
                  <a:cubicBezTo>
                    <a:pt x="4643" y="1268"/>
                    <a:pt x="4928" y="1288"/>
                    <a:pt x="5214" y="1329"/>
                  </a:cubicBezTo>
                  <a:cubicBezTo>
                    <a:pt x="6016" y="1429"/>
                    <a:pt x="6918" y="1730"/>
                    <a:pt x="7871" y="2156"/>
                  </a:cubicBezTo>
                  <a:cubicBezTo>
                    <a:pt x="10628" y="3434"/>
                    <a:pt x="13034" y="5615"/>
                    <a:pt x="13284" y="5841"/>
                  </a:cubicBezTo>
                  <a:cubicBezTo>
                    <a:pt x="13735" y="6242"/>
                    <a:pt x="14136" y="6542"/>
                    <a:pt x="14487" y="6818"/>
                  </a:cubicBezTo>
                  <a:cubicBezTo>
                    <a:pt x="14963" y="7169"/>
                    <a:pt x="15364" y="7495"/>
                    <a:pt x="15740" y="7921"/>
                  </a:cubicBezTo>
                  <a:cubicBezTo>
                    <a:pt x="16467" y="8798"/>
                    <a:pt x="16392" y="9575"/>
                    <a:pt x="16292" y="9951"/>
                  </a:cubicBezTo>
                  <a:cubicBezTo>
                    <a:pt x="16342" y="9901"/>
                    <a:pt x="16342" y="9775"/>
                    <a:pt x="16342" y="9700"/>
                  </a:cubicBezTo>
                  <a:cubicBezTo>
                    <a:pt x="16643" y="7921"/>
                    <a:pt x="15615" y="6342"/>
                    <a:pt x="14487" y="5089"/>
                  </a:cubicBezTo>
                  <a:cubicBezTo>
                    <a:pt x="12327" y="2630"/>
                    <a:pt x="9355" y="0"/>
                    <a:pt x="5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773830" y="3927368"/>
              <a:ext cx="182883" cy="133147"/>
            </a:xfrm>
            <a:custGeom>
              <a:avLst/>
              <a:gdLst/>
              <a:ahLst/>
              <a:cxnLst/>
              <a:rect l="l" t="t" r="r" b="b"/>
              <a:pathLst>
                <a:path w="8347" h="6077" extrusionOk="0">
                  <a:moveTo>
                    <a:pt x="2835" y="0"/>
                  </a:moveTo>
                  <a:cubicBezTo>
                    <a:pt x="2444" y="0"/>
                    <a:pt x="2056" y="53"/>
                    <a:pt x="1679" y="175"/>
                  </a:cubicBezTo>
                  <a:cubicBezTo>
                    <a:pt x="1153" y="375"/>
                    <a:pt x="802" y="776"/>
                    <a:pt x="602" y="1278"/>
                  </a:cubicBezTo>
                  <a:cubicBezTo>
                    <a:pt x="0" y="3007"/>
                    <a:pt x="1228" y="4511"/>
                    <a:pt x="2632" y="5313"/>
                  </a:cubicBezTo>
                  <a:cubicBezTo>
                    <a:pt x="3503" y="5804"/>
                    <a:pt x="4494" y="6077"/>
                    <a:pt x="5498" y="6077"/>
                  </a:cubicBezTo>
                  <a:cubicBezTo>
                    <a:pt x="5620" y="6077"/>
                    <a:pt x="5743" y="6073"/>
                    <a:pt x="5865" y="6065"/>
                  </a:cubicBezTo>
                  <a:cubicBezTo>
                    <a:pt x="6466" y="6039"/>
                    <a:pt x="7043" y="5764"/>
                    <a:pt x="7444" y="5338"/>
                  </a:cubicBezTo>
                  <a:cubicBezTo>
                    <a:pt x="8146" y="4636"/>
                    <a:pt x="8346" y="3583"/>
                    <a:pt x="7920" y="2681"/>
                  </a:cubicBezTo>
                  <a:cubicBezTo>
                    <a:pt x="7544" y="1929"/>
                    <a:pt x="6817" y="1378"/>
                    <a:pt x="6090" y="977"/>
                  </a:cubicBezTo>
                  <a:cubicBezTo>
                    <a:pt x="5138" y="454"/>
                    <a:pt x="3977" y="0"/>
                    <a:pt x="2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788642" y="3927368"/>
              <a:ext cx="168072" cy="118599"/>
            </a:xfrm>
            <a:custGeom>
              <a:avLst/>
              <a:gdLst/>
              <a:ahLst/>
              <a:cxnLst/>
              <a:rect l="l" t="t" r="r" b="b"/>
              <a:pathLst>
                <a:path w="7671" h="5413" extrusionOk="0">
                  <a:moveTo>
                    <a:pt x="2159" y="0"/>
                  </a:moveTo>
                  <a:cubicBezTo>
                    <a:pt x="1768" y="0"/>
                    <a:pt x="1380" y="53"/>
                    <a:pt x="1003" y="175"/>
                  </a:cubicBezTo>
                  <a:cubicBezTo>
                    <a:pt x="527" y="350"/>
                    <a:pt x="201" y="676"/>
                    <a:pt x="1" y="1102"/>
                  </a:cubicBezTo>
                  <a:cubicBezTo>
                    <a:pt x="151" y="977"/>
                    <a:pt x="327" y="877"/>
                    <a:pt x="527" y="826"/>
                  </a:cubicBezTo>
                  <a:cubicBezTo>
                    <a:pt x="905" y="703"/>
                    <a:pt x="1296" y="648"/>
                    <a:pt x="1690" y="648"/>
                  </a:cubicBezTo>
                  <a:cubicBezTo>
                    <a:pt x="2816" y="648"/>
                    <a:pt x="3973" y="1090"/>
                    <a:pt x="4938" y="1628"/>
                  </a:cubicBezTo>
                  <a:cubicBezTo>
                    <a:pt x="5665" y="2029"/>
                    <a:pt x="6392" y="2556"/>
                    <a:pt x="6768" y="3333"/>
                  </a:cubicBezTo>
                  <a:cubicBezTo>
                    <a:pt x="7094" y="4009"/>
                    <a:pt x="7044" y="4786"/>
                    <a:pt x="6693" y="5413"/>
                  </a:cubicBezTo>
                  <a:cubicBezTo>
                    <a:pt x="6718" y="5388"/>
                    <a:pt x="6743" y="5363"/>
                    <a:pt x="6768" y="5338"/>
                  </a:cubicBezTo>
                  <a:cubicBezTo>
                    <a:pt x="7470" y="4636"/>
                    <a:pt x="7670" y="3583"/>
                    <a:pt x="7244" y="2681"/>
                  </a:cubicBezTo>
                  <a:cubicBezTo>
                    <a:pt x="6868" y="1929"/>
                    <a:pt x="6141" y="1378"/>
                    <a:pt x="5414" y="977"/>
                  </a:cubicBezTo>
                  <a:cubicBezTo>
                    <a:pt x="4462" y="454"/>
                    <a:pt x="3301" y="0"/>
                    <a:pt x="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1294391" y="3421487"/>
              <a:ext cx="287218" cy="298305"/>
            </a:xfrm>
            <a:custGeom>
              <a:avLst/>
              <a:gdLst/>
              <a:ahLst/>
              <a:cxnLst/>
              <a:rect l="l" t="t" r="r" b="b"/>
              <a:pathLst>
                <a:path w="13109" h="13615" extrusionOk="0">
                  <a:moveTo>
                    <a:pt x="9283" y="1"/>
                  </a:moveTo>
                  <a:cubicBezTo>
                    <a:pt x="7629" y="1"/>
                    <a:pt x="5860" y="428"/>
                    <a:pt x="4337" y="1234"/>
                  </a:cubicBezTo>
                  <a:cubicBezTo>
                    <a:pt x="2131" y="2386"/>
                    <a:pt x="427" y="4291"/>
                    <a:pt x="201" y="6848"/>
                  </a:cubicBezTo>
                  <a:cubicBezTo>
                    <a:pt x="1" y="9078"/>
                    <a:pt x="753" y="11559"/>
                    <a:pt x="2733" y="12788"/>
                  </a:cubicBezTo>
                  <a:cubicBezTo>
                    <a:pt x="3627" y="13364"/>
                    <a:pt x="4659" y="13615"/>
                    <a:pt x="5702" y="13615"/>
                  </a:cubicBezTo>
                  <a:cubicBezTo>
                    <a:pt x="6881" y="13615"/>
                    <a:pt x="8075" y="13294"/>
                    <a:pt x="9098" y="12762"/>
                  </a:cubicBezTo>
                  <a:cubicBezTo>
                    <a:pt x="12281" y="11108"/>
                    <a:pt x="13109" y="7249"/>
                    <a:pt x="12708" y="3940"/>
                  </a:cubicBezTo>
                  <a:cubicBezTo>
                    <a:pt x="12507" y="2286"/>
                    <a:pt x="12056" y="181"/>
                    <a:pt x="10026" y="31"/>
                  </a:cubicBezTo>
                  <a:cubicBezTo>
                    <a:pt x="9782" y="11"/>
                    <a:pt x="9534" y="1"/>
                    <a:pt x="9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1288913" y="3415483"/>
              <a:ext cx="298195" cy="310246"/>
            </a:xfrm>
            <a:custGeom>
              <a:avLst/>
              <a:gdLst/>
              <a:ahLst/>
              <a:cxnLst/>
              <a:rect l="l" t="t" r="r" b="b"/>
              <a:pathLst>
                <a:path w="13610" h="14160" extrusionOk="0">
                  <a:moveTo>
                    <a:pt x="9613" y="534"/>
                  </a:moveTo>
                  <a:cubicBezTo>
                    <a:pt x="9828" y="534"/>
                    <a:pt x="10041" y="541"/>
                    <a:pt x="10251" y="555"/>
                  </a:cubicBezTo>
                  <a:cubicBezTo>
                    <a:pt x="10677" y="605"/>
                    <a:pt x="11028" y="731"/>
                    <a:pt x="11303" y="931"/>
                  </a:cubicBezTo>
                  <a:cubicBezTo>
                    <a:pt x="12256" y="1583"/>
                    <a:pt x="12557" y="2986"/>
                    <a:pt x="12707" y="4239"/>
                  </a:cubicBezTo>
                  <a:cubicBezTo>
                    <a:pt x="13058" y="7322"/>
                    <a:pt x="12356" y="11182"/>
                    <a:pt x="9223" y="12811"/>
                  </a:cubicBezTo>
                  <a:cubicBezTo>
                    <a:pt x="8177" y="13347"/>
                    <a:pt x="7040" y="13616"/>
                    <a:pt x="5961" y="13616"/>
                  </a:cubicBezTo>
                  <a:cubicBezTo>
                    <a:pt x="4920" y="13616"/>
                    <a:pt x="3933" y="13366"/>
                    <a:pt x="3133" y="12861"/>
                  </a:cubicBezTo>
                  <a:cubicBezTo>
                    <a:pt x="1078" y="11558"/>
                    <a:pt x="526" y="9051"/>
                    <a:pt x="702" y="7147"/>
                  </a:cubicBezTo>
                  <a:cubicBezTo>
                    <a:pt x="927" y="4891"/>
                    <a:pt x="2331" y="2986"/>
                    <a:pt x="4712" y="1733"/>
                  </a:cubicBezTo>
                  <a:cubicBezTo>
                    <a:pt x="6198" y="957"/>
                    <a:pt x="7960" y="534"/>
                    <a:pt x="9613" y="534"/>
                  </a:cubicBezTo>
                  <a:close/>
                  <a:moveTo>
                    <a:pt x="9561" y="0"/>
                  </a:moveTo>
                  <a:cubicBezTo>
                    <a:pt x="7838" y="0"/>
                    <a:pt x="6016" y="450"/>
                    <a:pt x="4461" y="1282"/>
                  </a:cubicBezTo>
                  <a:cubicBezTo>
                    <a:pt x="1930" y="2610"/>
                    <a:pt x="401" y="4665"/>
                    <a:pt x="176" y="7097"/>
                  </a:cubicBezTo>
                  <a:cubicBezTo>
                    <a:pt x="0" y="9102"/>
                    <a:pt x="551" y="11733"/>
                    <a:pt x="2657" y="13187"/>
                  </a:cubicBezTo>
                  <a:cubicBezTo>
                    <a:pt x="2707" y="13212"/>
                    <a:pt x="2782" y="13262"/>
                    <a:pt x="2832" y="13287"/>
                  </a:cubicBezTo>
                  <a:cubicBezTo>
                    <a:pt x="3803" y="13912"/>
                    <a:pt x="4874" y="14159"/>
                    <a:pt x="5920" y="14159"/>
                  </a:cubicBezTo>
                  <a:cubicBezTo>
                    <a:pt x="7223" y="14159"/>
                    <a:pt x="8487" y="13776"/>
                    <a:pt x="9474" y="13262"/>
                  </a:cubicBezTo>
                  <a:cubicBezTo>
                    <a:pt x="12832" y="11533"/>
                    <a:pt x="13609" y="7422"/>
                    <a:pt x="13233" y="4189"/>
                  </a:cubicBezTo>
                  <a:cubicBezTo>
                    <a:pt x="13083" y="3112"/>
                    <a:pt x="12757" y="229"/>
                    <a:pt x="10301" y="29"/>
                  </a:cubicBezTo>
                  <a:cubicBezTo>
                    <a:pt x="10057" y="10"/>
                    <a:pt x="9810" y="0"/>
                    <a:pt x="9561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1336677" y="3519556"/>
              <a:ext cx="170241" cy="154816"/>
            </a:xfrm>
            <a:custGeom>
              <a:avLst/>
              <a:gdLst/>
              <a:ahLst/>
              <a:cxnLst/>
              <a:rect l="l" t="t" r="r" b="b"/>
              <a:pathLst>
                <a:path w="7770" h="7066" extrusionOk="0">
                  <a:moveTo>
                    <a:pt x="4159" y="0"/>
                  </a:moveTo>
                  <a:cubicBezTo>
                    <a:pt x="3027" y="0"/>
                    <a:pt x="1870" y="571"/>
                    <a:pt x="1128" y="1620"/>
                  </a:cubicBezTo>
                  <a:cubicBezTo>
                    <a:pt x="1" y="3274"/>
                    <a:pt x="301" y="5454"/>
                    <a:pt x="1830" y="6507"/>
                  </a:cubicBezTo>
                  <a:cubicBezTo>
                    <a:pt x="2379" y="6885"/>
                    <a:pt x="3006" y="7066"/>
                    <a:pt x="3636" y="7066"/>
                  </a:cubicBezTo>
                  <a:cubicBezTo>
                    <a:pt x="4763" y="7066"/>
                    <a:pt x="5903" y="6489"/>
                    <a:pt x="6642" y="5429"/>
                  </a:cubicBezTo>
                  <a:cubicBezTo>
                    <a:pt x="7770" y="3800"/>
                    <a:pt x="7469" y="1595"/>
                    <a:pt x="5940" y="542"/>
                  </a:cubicBezTo>
                  <a:cubicBezTo>
                    <a:pt x="5404" y="176"/>
                    <a:pt x="4785" y="0"/>
                    <a:pt x="4159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1336677" y="3520433"/>
              <a:ext cx="111500" cy="153983"/>
            </a:xfrm>
            <a:custGeom>
              <a:avLst/>
              <a:gdLst/>
              <a:ahLst/>
              <a:cxnLst/>
              <a:rect l="l" t="t" r="r" b="b"/>
              <a:pathLst>
                <a:path w="5089" h="7028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32" y="176"/>
                    <a:pt x="1730" y="703"/>
                    <a:pt x="1128" y="1580"/>
                  </a:cubicBezTo>
                  <a:cubicBezTo>
                    <a:pt x="1" y="3234"/>
                    <a:pt x="301" y="5414"/>
                    <a:pt x="1830" y="6467"/>
                  </a:cubicBezTo>
                  <a:cubicBezTo>
                    <a:pt x="2376" y="6845"/>
                    <a:pt x="2993" y="7028"/>
                    <a:pt x="3619" y="7028"/>
                  </a:cubicBezTo>
                  <a:cubicBezTo>
                    <a:pt x="4113" y="7028"/>
                    <a:pt x="4613" y="6914"/>
                    <a:pt x="5088" y="6693"/>
                  </a:cubicBezTo>
                  <a:lnTo>
                    <a:pt x="5088" y="6693"/>
                  </a:lnTo>
                  <a:cubicBezTo>
                    <a:pt x="4886" y="6729"/>
                    <a:pt x="4682" y="6748"/>
                    <a:pt x="4478" y="6748"/>
                  </a:cubicBezTo>
                  <a:cubicBezTo>
                    <a:pt x="3853" y="6748"/>
                    <a:pt x="3237" y="6570"/>
                    <a:pt x="2707" y="6191"/>
                  </a:cubicBezTo>
                  <a:cubicBezTo>
                    <a:pt x="1178" y="5139"/>
                    <a:pt x="878" y="2958"/>
                    <a:pt x="2006" y="1329"/>
                  </a:cubicBezTo>
                  <a:cubicBezTo>
                    <a:pt x="2432" y="728"/>
                    <a:pt x="2958" y="276"/>
                    <a:pt x="3559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1108791" y="391801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10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59"/>
                  </a:cubicBezTo>
                  <a:cubicBezTo>
                    <a:pt x="14863" y="14562"/>
                    <a:pt x="16868" y="15514"/>
                    <a:pt x="18923" y="16341"/>
                  </a:cubicBezTo>
                  <a:cubicBezTo>
                    <a:pt x="18923" y="16341"/>
                    <a:pt x="21554" y="14361"/>
                    <a:pt x="23083" y="14186"/>
                  </a:cubicBezTo>
                  <a:cubicBezTo>
                    <a:pt x="20126" y="13284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9" y="8296"/>
                  </a:cubicBezTo>
                  <a:cubicBezTo>
                    <a:pt x="8722" y="6316"/>
                    <a:pt x="6667" y="3735"/>
                    <a:pt x="4813" y="1053"/>
                  </a:cubicBezTo>
                  <a:cubicBezTo>
                    <a:pt x="4269" y="1236"/>
                    <a:pt x="3757" y="1310"/>
                    <a:pt x="3284" y="1310"/>
                  </a:cubicBezTo>
                  <a:cubicBezTo>
                    <a:pt x="1294" y="131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1523373" y="4228807"/>
              <a:ext cx="91189" cy="47260"/>
            </a:xfrm>
            <a:custGeom>
              <a:avLst/>
              <a:gdLst/>
              <a:ahLst/>
              <a:cxnLst/>
              <a:rect l="l" t="t" r="r" b="b"/>
              <a:pathLst>
                <a:path w="4162" h="2157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56"/>
                    <a:pt x="1" y="2156"/>
                  </a:cubicBezTo>
                  <a:cubicBezTo>
                    <a:pt x="2231" y="2156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1108791" y="391133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08"/>
                  </a:moveTo>
                  <a:cubicBezTo>
                    <a:pt x="2911" y="408"/>
                    <a:pt x="3584" y="1082"/>
                    <a:pt x="3584" y="1082"/>
                  </a:cubicBezTo>
                  <a:cubicBezTo>
                    <a:pt x="3315" y="1174"/>
                    <a:pt x="3061" y="1211"/>
                    <a:pt x="2827" y="1211"/>
                  </a:cubicBezTo>
                  <a:cubicBezTo>
                    <a:pt x="1842" y="1211"/>
                    <a:pt x="1203" y="556"/>
                    <a:pt x="1203" y="556"/>
                  </a:cubicBezTo>
                  <a:cubicBezTo>
                    <a:pt x="1469" y="451"/>
                    <a:pt x="1724" y="408"/>
                    <a:pt x="1961" y="408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5"/>
                    <a:pt x="3284" y="1615"/>
                  </a:cubicBezTo>
                  <a:cubicBezTo>
                    <a:pt x="3757" y="1615"/>
                    <a:pt x="4269" y="1541"/>
                    <a:pt x="4813" y="1358"/>
                  </a:cubicBezTo>
                  <a:cubicBezTo>
                    <a:pt x="4813" y="1358"/>
                    <a:pt x="3456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1135149" y="3920269"/>
              <a:ext cx="52190" cy="17594"/>
            </a:xfrm>
            <a:custGeom>
              <a:avLst/>
              <a:gdLst/>
              <a:ahLst/>
              <a:cxnLst/>
              <a:rect l="l" t="t" r="r" b="b"/>
              <a:pathLst>
                <a:path w="2382" h="803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39" y="803"/>
                    <a:pt x="1624" y="803"/>
                  </a:cubicBezTo>
                  <a:cubicBezTo>
                    <a:pt x="1858" y="803"/>
                    <a:pt x="2112" y="766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1361392" y="361105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09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84"/>
                  </a:cubicBezTo>
                  <a:cubicBezTo>
                    <a:pt x="14863" y="14562"/>
                    <a:pt x="16868" y="15539"/>
                    <a:pt x="18923" y="16341"/>
                  </a:cubicBezTo>
                  <a:cubicBezTo>
                    <a:pt x="18923" y="16341"/>
                    <a:pt x="21554" y="14386"/>
                    <a:pt x="23083" y="14211"/>
                  </a:cubicBezTo>
                  <a:cubicBezTo>
                    <a:pt x="20126" y="13283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8" y="8296"/>
                  </a:cubicBezTo>
                  <a:cubicBezTo>
                    <a:pt x="8722" y="6316"/>
                    <a:pt x="6667" y="3734"/>
                    <a:pt x="4812" y="1053"/>
                  </a:cubicBezTo>
                  <a:cubicBezTo>
                    <a:pt x="4269" y="1236"/>
                    <a:pt x="3757" y="1309"/>
                    <a:pt x="3284" y="1309"/>
                  </a:cubicBezTo>
                  <a:cubicBezTo>
                    <a:pt x="1293" y="130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1775973" y="3922395"/>
              <a:ext cx="91189" cy="46712"/>
            </a:xfrm>
            <a:custGeom>
              <a:avLst/>
              <a:gdLst/>
              <a:ahLst/>
              <a:cxnLst/>
              <a:rect l="l" t="t" r="r" b="b"/>
              <a:pathLst>
                <a:path w="4162" h="2132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31"/>
                    <a:pt x="1" y="2131"/>
                  </a:cubicBezTo>
                  <a:cubicBezTo>
                    <a:pt x="2231" y="2131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1361392" y="360437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33"/>
                  </a:moveTo>
                  <a:cubicBezTo>
                    <a:pt x="2911" y="433"/>
                    <a:pt x="3584" y="1107"/>
                    <a:pt x="3584" y="1107"/>
                  </a:cubicBezTo>
                  <a:cubicBezTo>
                    <a:pt x="3321" y="1192"/>
                    <a:pt x="3073" y="1226"/>
                    <a:pt x="2843" y="1226"/>
                  </a:cubicBezTo>
                  <a:cubicBezTo>
                    <a:pt x="1849" y="1226"/>
                    <a:pt x="1203" y="581"/>
                    <a:pt x="1203" y="581"/>
                  </a:cubicBezTo>
                  <a:cubicBezTo>
                    <a:pt x="1469" y="476"/>
                    <a:pt x="1724" y="433"/>
                    <a:pt x="1961" y="433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4"/>
                    <a:pt x="3284" y="1614"/>
                  </a:cubicBezTo>
                  <a:cubicBezTo>
                    <a:pt x="3757" y="1614"/>
                    <a:pt x="4269" y="1541"/>
                    <a:pt x="4812" y="1358"/>
                  </a:cubicBezTo>
                  <a:cubicBezTo>
                    <a:pt x="4812" y="1358"/>
                    <a:pt x="3455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1387750" y="3613857"/>
              <a:ext cx="52190" cy="17397"/>
            </a:xfrm>
            <a:custGeom>
              <a:avLst/>
              <a:gdLst/>
              <a:ahLst/>
              <a:cxnLst/>
              <a:rect l="l" t="t" r="r" b="b"/>
              <a:pathLst>
                <a:path w="2382" h="794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46" y="793"/>
                    <a:pt x="1640" y="793"/>
                  </a:cubicBezTo>
                  <a:cubicBezTo>
                    <a:pt x="1870" y="793"/>
                    <a:pt x="2118" y="759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672234" y="3310118"/>
              <a:ext cx="506318" cy="358053"/>
            </a:xfrm>
            <a:custGeom>
              <a:avLst/>
              <a:gdLst/>
              <a:ahLst/>
              <a:cxnLst/>
              <a:rect l="l" t="t" r="r" b="b"/>
              <a:pathLst>
                <a:path w="23109" h="16342" extrusionOk="0">
                  <a:moveTo>
                    <a:pt x="1" y="1"/>
                  </a:moveTo>
                  <a:lnTo>
                    <a:pt x="1" y="1"/>
                  </a:lnTo>
                  <a:cubicBezTo>
                    <a:pt x="2482" y="3710"/>
                    <a:pt x="5289" y="7921"/>
                    <a:pt x="9148" y="10978"/>
                  </a:cubicBezTo>
                  <a:cubicBezTo>
                    <a:pt x="10226" y="11805"/>
                    <a:pt x="11479" y="12632"/>
                    <a:pt x="12958" y="13485"/>
                  </a:cubicBezTo>
                  <a:cubicBezTo>
                    <a:pt x="14863" y="14587"/>
                    <a:pt x="16868" y="15540"/>
                    <a:pt x="18948" y="16342"/>
                  </a:cubicBezTo>
                  <a:cubicBezTo>
                    <a:pt x="18948" y="16342"/>
                    <a:pt x="21580" y="14387"/>
                    <a:pt x="23108" y="14211"/>
                  </a:cubicBezTo>
                  <a:cubicBezTo>
                    <a:pt x="20151" y="13309"/>
                    <a:pt x="17319" y="12056"/>
                    <a:pt x="14637" y="10527"/>
                  </a:cubicBezTo>
                  <a:cubicBezTo>
                    <a:pt x="13309" y="9775"/>
                    <a:pt x="12206" y="9048"/>
                    <a:pt x="11254" y="8297"/>
                  </a:cubicBezTo>
                  <a:cubicBezTo>
                    <a:pt x="8722" y="6317"/>
                    <a:pt x="6692" y="3735"/>
                    <a:pt x="4813" y="1053"/>
                  </a:cubicBezTo>
                  <a:cubicBezTo>
                    <a:pt x="4274" y="1236"/>
                    <a:pt x="3765" y="1310"/>
                    <a:pt x="3294" y="1310"/>
                  </a:cubicBezTo>
                  <a:cubicBezTo>
                    <a:pt x="1310" y="13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1087385" y="3621482"/>
              <a:ext cx="91168" cy="46690"/>
            </a:xfrm>
            <a:custGeom>
              <a:avLst/>
              <a:gdLst/>
              <a:ahLst/>
              <a:cxnLst/>
              <a:rect l="l" t="t" r="r" b="b"/>
              <a:pathLst>
                <a:path w="4161" h="2131" extrusionOk="0">
                  <a:moveTo>
                    <a:pt x="4160" y="0"/>
                  </a:moveTo>
                  <a:lnTo>
                    <a:pt x="4160" y="0"/>
                  </a:lnTo>
                  <a:cubicBezTo>
                    <a:pt x="2632" y="176"/>
                    <a:pt x="0" y="2131"/>
                    <a:pt x="0" y="2131"/>
                  </a:cubicBezTo>
                  <a:cubicBezTo>
                    <a:pt x="2231" y="2131"/>
                    <a:pt x="4160" y="0"/>
                    <a:pt x="4160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672234" y="3303654"/>
              <a:ext cx="105453" cy="35166"/>
            </a:xfrm>
            <a:custGeom>
              <a:avLst/>
              <a:gdLst/>
              <a:ahLst/>
              <a:cxnLst/>
              <a:rect l="l" t="t" r="r" b="b"/>
              <a:pathLst>
                <a:path w="4813" h="1605" extrusionOk="0">
                  <a:moveTo>
                    <a:pt x="1986" y="424"/>
                  </a:moveTo>
                  <a:cubicBezTo>
                    <a:pt x="2936" y="424"/>
                    <a:pt x="3610" y="1098"/>
                    <a:pt x="3610" y="1098"/>
                  </a:cubicBezTo>
                  <a:cubicBezTo>
                    <a:pt x="3346" y="1182"/>
                    <a:pt x="3098" y="1217"/>
                    <a:pt x="2869" y="1217"/>
                  </a:cubicBezTo>
                  <a:cubicBezTo>
                    <a:pt x="1874" y="1217"/>
                    <a:pt x="1229" y="571"/>
                    <a:pt x="1229" y="571"/>
                  </a:cubicBezTo>
                  <a:cubicBezTo>
                    <a:pt x="1494" y="466"/>
                    <a:pt x="1749" y="424"/>
                    <a:pt x="1986" y="424"/>
                  </a:cubicBezTo>
                  <a:close/>
                  <a:moveTo>
                    <a:pt x="1540" y="1"/>
                  </a:moveTo>
                  <a:cubicBezTo>
                    <a:pt x="1059" y="1"/>
                    <a:pt x="542" y="85"/>
                    <a:pt x="1" y="296"/>
                  </a:cubicBezTo>
                  <a:cubicBezTo>
                    <a:pt x="1" y="296"/>
                    <a:pt x="1310" y="1605"/>
                    <a:pt x="3294" y="1605"/>
                  </a:cubicBezTo>
                  <a:cubicBezTo>
                    <a:pt x="3765" y="1605"/>
                    <a:pt x="4274" y="1531"/>
                    <a:pt x="4813" y="1348"/>
                  </a:cubicBezTo>
                  <a:cubicBezTo>
                    <a:pt x="4813" y="1348"/>
                    <a:pt x="3465" y="1"/>
                    <a:pt x="1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699139" y="3312944"/>
              <a:ext cx="52190" cy="17375"/>
            </a:xfrm>
            <a:custGeom>
              <a:avLst/>
              <a:gdLst/>
              <a:ahLst/>
              <a:cxnLst/>
              <a:rect l="l" t="t" r="r" b="b"/>
              <a:pathLst>
                <a:path w="2382" h="793" extrusionOk="0">
                  <a:moveTo>
                    <a:pt x="758" y="0"/>
                  </a:moveTo>
                  <a:cubicBezTo>
                    <a:pt x="521" y="0"/>
                    <a:pt x="266" y="42"/>
                    <a:pt x="1" y="147"/>
                  </a:cubicBezTo>
                  <a:cubicBezTo>
                    <a:pt x="1" y="147"/>
                    <a:pt x="646" y="793"/>
                    <a:pt x="1641" y="793"/>
                  </a:cubicBezTo>
                  <a:cubicBezTo>
                    <a:pt x="1870" y="793"/>
                    <a:pt x="2118" y="758"/>
                    <a:pt x="2382" y="674"/>
                  </a:cubicBezTo>
                  <a:cubicBezTo>
                    <a:pt x="2382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966025" y="3592933"/>
              <a:ext cx="824254" cy="473913"/>
            </a:xfrm>
            <a:custGeom>
              <a:avLst/>
              <a:gdLst/>
              <a:ahLst/>
              <a:cxnLst/>
              <a:rect l="l" t="t" r="r" b="b"/>
              <a:pathLst>
                <a:path w="37620" h="21630" extrusionOk="0">
                  <a:moveTo>
                    <a:pt x="37619" y="0"/>
                  </a:moveTo>
                  <a:lnTo>
                    <a:pt x="37619" y="0"/>
                  </a:lnTo>
                  <a:cubicBezTo>
                    <a:pt x="34487" y="1278"/>
                    <a:pt x="31705" y="3158"/>
                    <a:pt x="28973" y="4963"/>
                  </a:cubicBezTo>
                  <a:cubicBezTo>
                    <a:pt x="28296" y="5414"/>
                    <a:pt x="27619" y="5865"/>
                    <a:pt x="26943" y="6316"/>
                  </a:cubicBezTo>
                  <a:cubicBezTo>
                    <a:pt x="19123" y="11404"/>
                    <a:pt x="10627" y="15213"/>
                    <a:pt x="1679" y="17694"/>
                  </a:cubicBezTo>
                  <a:cubicBezTo>
                    <a:pt x="1679" y="17694"/>
                    <a:pt x="2281" y="20000"/>
                    <a:pt x="0" y="21629"/>
                  </a:cubicBezTo>
                  <a:cubicBezTo>
                    <a:pt x="10251" y="19098"/>
                    <a:pt x="19925" y="14912"/>
                    <a:pt x="28797" y="9148"/>
                  </a:cubicBezTo>
                  <a:cubicBezTo>
                    <a:pt x="29474" y="8697"/>
                    <a:pt x="30176" y="8246"/>
                    <a:pt x="30852" y="7795"/>
                  </a:cubicBezTo>
                  <a:cubicBezTo>
                    <a:pt x="32933" y="6391"/>
                    <a:pt x="34913" y="5063"/>
                    <a:pt x="37018" y="4010"/>
                  </a:cubicBezTo>
                  <a:cubicBezTo>
                    <a:pt x="35715" y="1905"/>
                    <a:pt x="37619" y="0"/>
                    <a:pt x="37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941858" y="3980610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81" y="878"/>
                  </a:moveTo>
                  <a:cubicBezTo>
                    <a:pt x="2281" y="878"/>
                    <a:pt x="2331" y="1103"/>
                    <a:pt x="2306" y="1404"/>
                  </a:cubicBezTo>
                  <a:cubicBezTo>
                    <a:pt x="2281" y="1755"/>
                    <a:pt x="2181" y="2206"/>
                    <a:pt x="1780" y="2657"/>
                  </a:cubicBezTo>
                  <a:cubicBezTo>
                    <a:pt x="1655" y="2757"/>
                    <a:pt x="1529" y="2883"/>
                    <a:pt x="1379" y="2983"/>
                  </a:cubicBezTo>
                  <a:cubicBezTo>
                    <a:pt x="1379" y="2983"/>
                    <a:pt x="802" y="1629"/>
                    <a:pt x="2281" y="878"/>
                  </a:cubicBezTo>
                  <a:close/>
                  <a:moveTo>
                    <a:pt x="2782" y="0"/>
                  </a:moveTo>
                  <a:lnTo>
                    <a:pt x="2782" y="0"/>
                  </a:lnTo>
                  <a:cubicBezTo>
                    <a:pt x="0" y="1379"/>
                    <a:pt x="1103" y="3935"/>
                    <a:pt x="1103" y="3935"/>
                  </a:cubicBezTo>
                  <a:cubicBezTo>
                    <a:pt x="3384" y="2306"/>
                    <a:pt x="2782" y="1"/>
                    <a:pt x="278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959430" y="3999825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79" y="1"/>
                  </a:moveTo>
                  <a:cubicBezTo>
                    <a:pt x="0" y="752"/>
                    <a:pt x="577" y="2106"/>
                    <a:pt x="577" y="2106"/>
                  </a:cubicBezTo>
                  <a:cubicBezTo>
                    <a:pt x="727" y="2006"/>
                    <a:pt x="853" y="1880"/>
                    <a:pt x="978" y="1780"/>
                  </a:cubicBezTo>
                  <a:cubicBezTo>
                    <a:pt x="1153" y="1354"/>
                    <a:pt x="1354" y="953"/>
                    <a:pt x="1504" y="527"/>
                  </a:cubicBezTo>
                  <a:cubicBezTo>
                    <a:pt x="1529" y="226"/>
                    <a:pt x="1479" y="1"/>
                    <a:pt x="14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980836" y="4011350"/>
              <a:ext cx="11568" cy="27497"/>
            </a:xfrm>
            <a:custGeom>
              <a:avLst/>
              <a:gdLst/>
              <a:ahLst/>
              <a:cxnLst/>
              <a:rect l="l" t="t" r="r" b="b"/>
              <a:pathLst>
                <a:path w="528" h="1255" extrusionOk="0">
                  <a:moveTo>
                    <a:pt x="527" y="1"/>
                  </a:moveTo>
                  <a:lnTo>
                    <a:pt x="527" y="1"/>
                  </a:lnTo>
                  <a:cubicBezTo>
                    <a:pt x="377" y="427"/>
                    <a:pt x="176" y="828"/>
                    <a:pt x="1" y="1254"/>
                  </a:cubicBezTo>
                  <a:cubicBezTo>
                    <a:pt x="402" y="803"/>
                    <a:pt x="502" y="352"/>
                    <a:pt x="527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1748520" y="3592933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0"/>
                  </a:moveTo>
                  <a:cubicBezTo>
                    <a:pt x="1905" y="0"/>
                    <a:pt x="1" y="1905"/>
                    <a:pt x="1304" y="4010"/>
                  </a:cubicBezTo>
                  <a:cubicBezTo>
                    <a:pt x="1304" y="4010"/>
                    <a:pt x="2707" y="2356"/>
                    <a:pt x="190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991835" y="3681888"/>
              <a:ext cx="906066" cy="368482"/>
            </a:xfrm>
            <a:custGeom>
              <a:avLst/>
              <a:gdLst/>
              <a:ahLst/>
              <a:cxnLst/>
              <a:rect l="l" t="t" r="r" b="b"/>
              <a:pathLst>
                <a:path w="41354" h="16818" extrusionOk="0">
                  <a:moveTo>
                    <a:pt x="4035" y="0"/>
                  </a:moveTo>
                  <a:cubicBezTo>
                    <a:pt x="4035" y="0"/>
                    <a:pt x="3058" y="1533"/>
                    <a:pt x="970" y="1533"/>
                  </a:cubicBezTo>
                  <a:cubicBezTo>
                    <a:pt x="670" y="1533"/>
                    <a:pt x="347" y="1501"/>
                    <a:pt x="0" y="1429"/>
                  </a:cubicBezTo>
                  <a:lnTo>
                    <a:pt x="0" y="1429"/>
                  </a:lnTo>
                  <a:cubicBezTo>
                    <a:pt x="8772" y="7268"/>
                    <a:pt x="18396" y="11579"/>
                    <a:pt x="28647" y="14236"/>
                  </a:cubicBezTo>
                  <a:cubicBezTo>
                    <a:pt x="29449" y="14436"/>
                    <a:pt x="30251" y="14637"/>
                    <a:pt x="31053" y="14837"/>
                  </a:cubicBezTo>
                  <a:cubicBezTo>
                    <a:pt x="33459" y="15439"/>
                    <a:pt x="35790" y="15990"/>
                    <a:pt x="37995" y="16817"/>
                  </a:cubicBezTo>
                  <a:cubicBezTo>
                    <a:pt x="38608" y="14663"/>
                    <a:pt x="40861" y="14561"/>
                    <a:pt x="41285" y="14561"/>
                  </a:cubicBezTo>
                  <a:cubicBezTo>
                    <a:pt x="41329" y="14561"/>
                    <a:pt x="41354" y="14562"/>
                    <a:pt x="41354" y="14562"/>
                  </a:cubicBezTo>
                  <a:cubicBezTo>
                    <a:pt x="38296" y="13133"/>
                    <a:pt x="35038" y="12331"/>
                    <a:pt x="31855" y="11529"/>
                  </a:cubicBezTo>
                  <a:cubicBezTo>
                    <a:pt x="31078" y="11354"/>
                    <a:pt x="30276" y="11153"/>
                    <a:pt x="29499" y="10953"/>
                  </a:cubicBezTo>
                  <a:cubicBezTo>
                    <a:pt x="20451" y="8622"/>
                    <a:pt x="11905" y="4938"/>
                    <a:pt x="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991835" y="3675797"/>
              <a:ext cx="88429" cy="39679"/>
            </a:xfrm>
            <a:custGeom>
              <a:avLst/>
              <a:gdLst/>
              <a:ahLst/>
              <a:cxnLst/>
              <a:rect l="l" t="t" r="r" b="b"/>
              <a:pathLst>
                <a:path w="4036" h="1811" extrusionOk="0">
                  <a:moveTo>
                    <a:pt x="2311" y="361"/>
                  </a:moveTo>
                  <a:cubicBezTo>
                    <a:pt x="2524" y="361"/>
                    <a:pt x="2764" y="403"/>
                    <a:pt x="3033" y="504"/>
                  </a:cubicBezTo>
                  <a:cubicBezTo>
                    <a:pt x="3033" y="504"/>
                    <a:pt x="2932" y="704"/>
                    <a:pt x="2682" y="880"/>
                  </a:cubicBezTo>
                  <a:cubicBezTo>
                    <a:pt x="2406" y="1105"/>
                    <a:pt x="1980" y="1331"/>
                    <a:pt x="1404" y="1331"/>
                  </a:cubicBezTo>
                  <a:cubicBezTo>
                    <a:pt x="1253" y="1331"/>
                    <a:pt x="1078" y="1306"/>
                    <a:pt x="902" y="1281"/>
                  </a:cubicBezTo>
                  <a:cubicBezTo>
                    <a:pt x="902" y="1281"/>
                    <a:pt x="1311" y="361"/>
                    <a:pt x="2311" y="361"/>
                  </a:cubicBezTo>
                  <a:close/>
                  <a:moveTo>
                    <a:pt x="2642" y="0"/>
                  </a:moveTo>
                  <a:cubicBezTo>
                    <a:pt x="761" y="0"/>
                    <a:pt x="0" y="1707"/>
                    <a:pt x="0" y="1707"/>
                  </a:cubicBezTo>
                  <a:cubicBezTo>
                    <a:pt x="347" y="1779"/>
                    <a:pt x="670" y="1811"/>
                    <a:pt x="970" y="1811"/>
                  </a:cubicBezTo>
                  <a:cubicBezTo>
                    <a:pt x="3058" y="1811"/>
                    <a:pt x="4035" y="278"/>
                    <a:pt x="4035" y="278"/>
                  </a:cubicBezTo>
                  <a:cubicBezTo>
                    <a:pt x="3515" y="81"/>
                    <a:pt x="3052" y="0"/>
                    <a:pt x="264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1011598" y="3683684"/>
              <a:ext cx="46690" cy="21275"/>
            </a:xfrm>
            <a:custGeom>
              <a:avLst/>
              <a:gdLst/>
              <a:ahLst/>
              <a:cxnLst/>
              <a:rect l="l" t="t" r="r" b="b"/>
              <a:pathLst>
                <a:path w="2131" h="971" extrusionOk="0">
                  <a:moveTo>
                    <a:pt x="1409" y="1"/>
                  </a:moveTo>
                  <a:cubicBezTo>
                    <a:pt x="409" y="1"/>
                    <a:pt x="0" y="921"/>
                    <a:pt x="0" y="921"/>
                  </a:cubicBezTo>
                  <a:cubicBezTo>
                    <a:pt x="176" y="946"/>
                    <a:pt x="351" y="971"/>
                    <a:pt x="502" y="971"/>
                  </a:cubicBezTo>
                  <a:cubicBezTo>
                    <a:pt x="928" y="846"/>
                    <a:pt x="1354" y="695"/>
                    <a:pt x="1780" y="520"/>
                  </a:cubicBezTo>
                  <a:cubicBezTo>
                    <a:pt x="2030" y="344"/>
                    <a:pt x="2131" y="144"/>
                    <a:pt x="2131" y="144"/>
                  </a:cubicBezTo>
                  <a:cubicBezTo>
                    <a:pt x="1862" y="43"/>
                    <a:pt x="1622" y="1"/>
                    <a:pt x="140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1022575" y="3695056"/>
              <a:ext cx="28023" cy="9903"/>
            </a:xfrm>
            <a:custGeom>
              <a:avLst/>
              <a:gdLst/>
              <a:ahLst/>
              <a:cxnLst/>
              <a:rect l="l" t="t" r="r" b="b"/>
              <a:pathLst>
                <a:path w="1279" h="452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53" y="176"/>
                    <a:pt x="427" y="327"/>
                    <a:pt x="1" y="452"/>
                  </a:cubicBezTo>
                  <a:cubicBezTo>
                    <a:pt x="577" y="452"/>
                    <a:pt x="1003" y="226"/>
                    <a:pt x="12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1824307" y="4000899"/>
              <a:ext cx="73596" cy="49473"/>
            </a:xfrm>
            <a:custGeom>
              <a:avLst/>
              <a:gdLst/>
              <a:ahLst/>
              <a:cxnLst/>
              <a:rect l="l" t="t" r="r" b="b"/>
              <a:pathLst>
                <a:path w="3359" h="2258" extrusionOk="0">
                  <a:moveTo>
                    <a:pt x="3290" y="1"/>
                  </a:moveTo>
                  <a:cubicBezTo>
                    <a:pt x="2866" y="1"/>
                    <a:pt x="613" y="103"/>
                    <a:pt x="0" y="2257"/>
                  </a:cubicBezTo>
                  <a:cubicBezTo>
                    <a:pt x="0" y="2257"/>
                    <a:pt x="2156" y="2182"/>
                    <a:pt x="3359" y="2"/>
                  </a:cubicBezTo>
                  <a:cubicBezTo>
                    <a:pt x="3359" y="2"/>
                    <a:pt x="3334" y="1"/>
                    <a:pt x="3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829285" y="3266736"/>
              <a:ext cx="906636" cy="368482"/>
            </a:xfrm>
            <a:custGeom>
              <a:avLst/>
              <a:gdLst/>
              <a:ahLst/>
              <a:cxnLst/>
              <a:rect l="l" t="t" r="r" b="b"/>
              <a:pathLst>
                <a:path w="41380" h="16818" extrusionOk="0">
                  <a:moveTo>
                    <a:pt x="4036" y="1"/>
                  </a:moveTo>
                  <a:cubicBezTo>
                    <a:pt x="4036" y="1"/>
                    <a:pt x="3078" y="1533"/>
                    <a:pt x="978" y="1533"/>
                  </a:cubicBezTo>
                  <a:cubicBezTo>
                    <a:pt x="676" y="1533"/>
                    <a:pt x="350" y="1502"/>
                    <a:pt x="1" y="1429"/>
                  </a:cubicBezTo>
                  <a:lnTo>
                    <a:pt x="1" y="1429"/>
                  </a:lnTo>
                  <a:cubicBezTo>
                    <a:pt x="8798" y="7269"/>
                    <a:pt x="18422" y="11580"/>
                    <a:pt x="28672" y="14236"/>
                  </a:cubicBezTo>
                  <a:cubicBezTo>
                    <a:pt x="29474" y="14437"/>
                    <a:pt x="30276" y="14637"/>
                    <a:pt x="31053" y="14838"/>
                  </a:cubicBezTo>
                  <a:cubicBezTo>
                    <a:pt x="33484" y="15414"/>
                    <a:pt x="35815" y="15991"/>
                    <a:pt x="37996" y="16818"/>
                  </a:cubicBezTo>
                  <a:cubicBezTo>
                    <a:pt x="38631" y="14664"/>
                    <a:pt x="40886" y="14561"/>
                    <a:pt x="41310" y="14561"/>
                  </a:cubicBezTo>
                  <a:cubicBezTo>
                    <a:pt x="41355" y="14561"/>
                    <a:pt x="41379" y="14562"/>
                    <a:pt x="41379" y="14562"/>
                  </a:cubicBezTo>
                  <a:cubicBezTo>
                    <a:pt x="38322" y="13109"/>
                    <a:pt x="35063" y="12307"/>
                    <a:pt x="31880" y="11530"/>
                  </a:cubicBezTo>
                  <a:cubicBezTo>
                    <a:pt x="31103" y="11354"/>
                    <a:pt x="30301" y="11154"/>
                    <a:pt x="29524" y="10953"/>
                  </a:cubicBezTo>
                  <a:cubicBezTo>
                    <a:pt x="20477" y="8597"/>
                    <a:pt x="11930" y="4938"/>
                    <a:pt x="4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829285" y="3260645"/>
              <a:ext cx="88429" cy="39701"/>
            </a:xfrm>
            <a:custGeom>
              <a:avLst/>
              <a:gdLst/>
              <a:ahLst/>
              <a:cxnLst/>
              <a:rect l="l" t="t" r="r" b="b"/>
              <a:pathLst>
                <a:path w="4036" h="1812" extrusionOk="0">
                  <a:moveTo>
                    <a:pt x="2325" y="359"/>
                  </a:moveTo>
                  <a:cubicBezTo>
                    <a:pt x="2542" y="359"/>
                    <a:pt x="2786" y="402"/>
                    <a:pt x="3058" y="504"/>
                  </a:cubicBezTo>
                  <a:cubicBezTo>
                    <a:pt x="3058" y="504"/>
                    <a:pt x="2933" y="680"/>
                    <a:pt x="2707" y="880"/>
                  </a:cubicBezTo>
                  <a:cubicBezTo>
                    <a:pt x="2444" y="1071"/>
                    <a:pt x="2045" y="1308"/>
                    <a:pt x="1509" y="1308"/>
                  </a:cubicBezTo>
                  <a:cubicBezTo>
                    <a:pt x="1483" y="1308"/>
                    <a:pt x="1456" y="1308"/>
                    <a:pt x="1429" y="1306"/>
                  </a:cubicBezTo>
                  <a:cubicBezTo>
                    <a:pt x="1254" y="1306"/>
                    <a:pt x="1103" y="1306"/>
                    <a:pt x="903" y="1256"/>
                  </a:cubicBezTo>
                  <a:cubicBezTo>
                    <a:pt x="903" y="1256"/>
                    <a:pt x="1326" y="359"/>
                    <a:pt x="2325" y="359"/>
                  </a:cubicBezTo>
                  <a:close/>
                  <a:moveTo>
                    <a:pt x="2652" y="1"/>
                  </a:moveTo>
                  <a:cubicBezTo>
                    <a:pt x="778" y="1"/>
                    <a:pt x="1" y="1707"/>
                    <a:pt x="1" y="1707"/>
                  </a:cubicBezTo>
                  <a:cubicBezTo>
                    <a:pt x="347" y="1780"/>
                    <a:pt x="670" y="1811"/>
                    <a:pt x="970" y="1811"/>
                  </a:cubicBezTo>
                  <a:cubicBezTo>
                    <a:pt x="3059" y="1811"/>
                    <a:pt x="4036" y="279"/>
                    <a:pt x="4036" y="279"/>
                  </a:cubicBezTo>
                  <a:cubicBezTo>
                    <a:pt x="3520" y="82"/>
                    <a:pt x="3060" y="1"/>
                    <a:pt x="2652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849048" y="3268511"/>
              <a:ext cx="47260" cy="20771"/>
            </a:xfrm>
            <a:custGeom>
              <a:avLst/>
              <a:gdLst/>
              <a:ahLst/>
              <a:cxnLst/>
              <a:rect l="l" t="t" r="r" b="b"/>
              <a:pathLst>
                <a:path w="2157" h="948" extrusionOk="0">
                  <a:moveTo>
                    <a:pt x="1423" y="0"/>
                  </a:moveTo>
                  <a:cubicBezTo>
                    <a:pt x="424" y="0"/>
                    <a:pt x="1" y="897"/>
                    <a:pt x="1" y="897"/>
                  </a:cubicBezTo>
                  <a:cubicBezTo>
                    <a:pt x="201" y="947"/>
                    <a:pt x="352" y="947"/>
                    <a:pt x="527" y="947"/>
                  </a:cubicBezTo>
                  <a:cubicBezTo>
                    <a:pt x="953" y="822"/>
                    <a:pt x="1379" y="672"/>
                    <a:pt x="1805" y="521"/>
                  </a:cubicBezTo>
                  <a:cubicBezTo>
                    <a:pt x="2031" y="321"/>
                    <a:pt x="2156" y="145"/>
                    <a:pt x="2156" y="145"/>
                  </a:cubicBezTo>
                  <a:cubicBezTo>
                    <a:pt x="1884" y="43"/>
                    <a:pt x="1640" y="0"/>
                    <a:pt x="142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860594" y="3279926"/>
              <a:ext cx="28023" cy="9399"/>
            </a:xfrm>
            <a:custGeom>
              <a:avLst/>
              <a:gdLst/>
              <a:ahLst/>
              <a:cxnLst/>
              <a:rect l="l" t="t" r="r" b="b"/>
              <a:pathLst>
                <a:path w="1279" h="429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852" y="151"/>
                    <a:pt x="426" y="301"/>
                    <a:pt x="0" y="426"/>
                  </a:cubicBezTo>
                  <a:cubicBezTo>
                    <a:pt x="27" y="428"/>
                    <a:pt x="54" y="428"/>
                    <a:pt x="80" y="428"/>
                  </a:cubicBezTo>
                  <a:cubicBezTo>
                    <a:pt x="616" y="428"/>
                    <a:pt x="1015" y="191"/>
                    <a:pt x="127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1661756" y="3585768"/>
              <a:ext cx="74165" cy="49451"/>
            </a:xfrm>
            <a:custGeom>
              <a:avLst/>
              <a:gdLst/>
              <a:ahLst/>
              <a:cxnLst/>
              <a:rect l="l" t="t" r="r" b="b"/>
              <a:pathLst>
                <a:path w="3385" h="2257" extrusionOk="0">
                  <a:moveTo>
                    <a:pt x="3315" y="0"/>
                  </a:moveTo>
                  <a:cubicBezTo>
                    <a:pt x="2891" y="0"/>
                    <a:pt x="636" y="103"/>
                    <a:pt x="1" y="2257"/>
                  </a:cubicBezTo>
                  <a:cubicBezTo>
                    <a:pt x="1" y="2257"/>
                    <a:pt x="2181" y="2182"/>
                    <a:pt x="3384" y="1"/>
                  </a:cubicBezTo>
                  <a:cubicBezTo>
                    <a:pt x="3384" y="1"/>
                    <a:pt x="3360" y="0"/>
                    <a:pt x="331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1191151" y="2942204"/>
              <a:ext cx="786920" cy="566176"/>
            </a:xfrm>
            <a:custGeom>
              <a:avLst/>
              <a:gdLst/>
              <a:ahLst/>
              <a:cxnLst/>
              <a:rect l="l" t="t" r="r" b="b"/>
              <a:pathLst>
                <a:path w="35916" h="25841" extrusionOk="0">
                  <a:moveTo>
                    <a:pt x="3886" y="1"/>
                  </a:moveTo>
                  <a:cubicBezTo>
                    <a:pt x="3170" y="1134"/>
                    <a:pt x="2099" y="1396"/>
                    <a:pt x="1262" y="1396"/>
                  </a:cubicBezTo>
                  <a:cubicBezTo>
                    <a:pt x="546" y="1396"/>
                    <a:pt x="1" y="1204"/>
                    <a:pt x="1" y="1204"/>
                  </a:cubicBezTo>
                  <a:lnTo>
                    <a:pt x="1" y="1204"/>
                  </a:lnTo>
                  <a:cubicBezTo>
                    <a:pt x="2532" y="3459"/>
                    <a:pt x="5440" y="5164"/>
                    <a:pt x="8272" y="6818"/>
                  </a:cubicBezTo>
                  <a:cubicBezTo>
                    <a:pt x="8948" y="7219"/>
                    <a:pt x="9650" y="7645"/>
                    <a:pt x="10352" y="8071"/>
                  </a:cubicBezTo>
                  <a:cubicBezTo>
                    <a:pt x="18347" y="12883"/>
                    <a:pt x="25490" y="18848"/>
                    <a:pt x="31630" y="25840"/>
                  </a:cubicBezTo>
                  <a:cubicBezTo>
                    <a:pt x="31630" y="25840"/>
                    <a:pt x="32516" y="25078"/>
                    <a:pt x="33899" y="25078"/>
                  </a:cubicBezTo>
                  <a:cubicBezTo>
                    <a:pt x="34491" y="25078"/>
                    <a:pt x="35173" y="25217"/>
                    <a:pt x="35916" y="25615"/>
                  </a:cubicBezTo>
                  <a:cubicBezTo>
                    <a:pt x="29149" y="17494"/>
                    <a:pt x="21154" y="10627"/>
                    <a:pt x="12106" y="5164"/>
                  </a:cubicBezTo>
                  <a:cubicBezTo>
                    <a:pt x="11404" y="4738"/>
                    <a:pt x="10678" y="4311"/>
                    <a:pt x="9976" y="3910"/>
                  </a:cubicBezTo>
                  <a:cubicBezTo>
                    <a:pt x="7820" y="2632"/>
                    <a:pt x="5740" y="1429"/>
                    <a:pt x="3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1884165" y="3491643"/>
              <a:ext cx="93906" cy="33851"/>
            </a:xfrm>
            <a:custGeom>
              <a:avLst/>
              <a:gdLst/>
              <a:ahLst/>
              <a:cxnLst/>
              <a:rect l="l" t="t" r="r" b="b"/>
              <a:pathLst>
                <a:path w="4286" h="1545" extrusionOk="0">
                  <a:moveTo>
                    <a:pt x="2248" y="412"/>
                  </a:moveTo>
                  <a:cubicBezTo>
                    <a:pt x="2423" y="412"/>
                    <a:pt x="2610" y="434"/>
                    <a:pt x="2807" y="488"/>
                  </a:cubicBezTo>
                  <a:cubicBezTo>
                    <a:pt x="2958" y="538"/>
                    <a:pt x="3133" y="613"/>
                    <a:pt x="3283" y="688"/>
                  </a:cubicBezTo>
                  <a:cubicBezTo>
                    <a:pt x="3283" y="688"/>
                    <a:pt x="2815" y="1229"/>
                    <a:pt x="2094" y="1229"/>
                  </a:cubicBezTo>
                  <a:cubicBezTo>
                    <a:pt x="1774" y="1229"/>
                    <a:pt x="1404" y="1122"/>
                    <a:pt x="1003" y="814"/>
                  </a:cubicBezTo>
                  <a:cubicBezTo>
                    <a:pt x="1003" y="814"/>
                    <a:pt x="1178" y="663"/>
                    <a:pt x="1454" y="563"/>
                  </a:cubicBezTo>
                  <a:cubicBezTo>
                    <a:pt x="1663" y="482"/>
                    <a:pt x="1935" y="412"/>
                    <a:pt x="2248" y="412"/>
                  </a:cubicBezTo>
                  <a:close/>
                  <a:moveTo>
                    <a:pt x="2269" y="1"/>
                  </a:moveTo>
                  <a:cubicBezTo>
                    <a:pt x="886" y="1"/>
                    <a:pt x="0" y="763"/>
                    <a:pt x="0" y="763"/>
                  </a:cubicBezTo>
                  <a:cubicBezTo>
                    <a:pt x="758" y="1344"/>
                    <a:pt x="1457" y="1544"/>
                    <a:pt x="2060" y="1544"/>
                  </a:cubicBezTo>
                  <a:cubicBezTo>
                    <a:pt x="3411" y="1544"/>
                    <a:pt x="4286" y="538"/>
                    <a:pt x="4286" y="538"/>
                  </a:cubicBezTo>
                  <a:cubicBezTo>
                    <a:pt x="3543" y="140"/>
                    <a:pt x="2861" y="1"/>
                    <a:pt x="2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1906119" y="3502313"/>
              <a:ext cx="49999" cy="16257"/>
            </a:xfrm>
            <a:custGeom>
              <a:avLst/>
              <a:gdLst/>
              <a:ahLst/>
              <a:cxnLst/>
              <a:rect l="l" t="t" r="r" b="b"/>
              <a:pathLst>
                <a:path w="2282" h="742" extrusionOk="0">
                  <a:moveTo>
                    <a:pt x="1805" y="1"/>
                  </a:moveTo>
                  <a:cubicBezTo>
                    <a:pt x="1354" y="26"/>
                    <a:pt x="903" y="26"/>
                    <a:pt x="452" y="76"/>
                  </a:cubicBezTo>
                  <a:cubicBezTo>
                    <a:pt x="176" y="176"/>
                    <a:pt x="1" y="327"/>
                    <a:pt x="1" y="327"/>
                  </a:cubicBezTo>
                  <a:cubicBezTo>
                    <a:pt x="402" y="635"/>
                    <a:pt x="772" y="742"/>
                    <a:pt x="1092" y="742"/>
                  </a:cubicBezTo>
                  <a:cubicBezTo>
                    <a:pt x="1813" y="742"/>
                    <a:pt x="2281" y="201"/>
                    <a:pt x="2281" y="201"/>
                  </a:cubicBezTo>
                  <a:cubicBezTo>
                    <a:pt x="2131" y="126"/>
                    <a:pt x="1956" y="5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1916000" y="3500670"/>
              <a:ext cx="29688" cy="3308"/>
            </a:xfrm>
            <a:custGeom>
              <a:avLst/>
              <a:gdLst/>
              <a:ahLst/>
              <a:cxnLst/>
              <a:rect l="l" t="t" r="r" b="b"/>
              <a:pathLst>
                <a:path w="1355" h="151" extrusionOk="0">
                  <a:moveTo>
                    <a:pt x="795" y="0"/>
                  </a:moveTo>
                  <a:cubicBezTo>
                    <a:pt x="482" y="0"/>
                    <a:pt x="210" y="70"/>
                    <a:pt x="1" y="151"/>
                  </a:cubicBezTo>
                  <a:cubicBezTo>
                    <a:pt x="452" y="101"/>
                    <a:pt x="903" y="101"/>
                    <a:pt x="1354" y="76"/>
                  </a:cubicBezTo>
                  <a:cubicBezTo>
                    <a:pt x="1157" y="22"/>
                    <a:pt x="970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1191151" y="2940561"/>
              <a:ext cx="85142" cy="32230"/>
            </a:xfrm>
            <a:custGeom>
              <a:avLst/>
              <a:gdLst/>
              <a:ahLst/>
              <a:cxnLst/>
              <a:rect l="l" t="t" r="r" b="b"/>
              <a:pathLst>
                <a:path w="3886" h="1471" extrusionOk="0">
                  <a:moveTo>
                    <a:pt x="3113" y="0"/>
                  </a:moveTo>
                  <a:cubicBezTo>
                    <a:pt x="2339" y="0"/>
                    <a:pt x="1107" y="204"/>
                    <a:pt x="1" y="1279"/>
                  </a:cubicBezTo>
                  <a:cubicBezTo>
                    <a:pt x="1" y="1279"/>
                    <a:pt x="545" y="1471"/>
                    <a:pt x="1262" y="1471"/>
                  </a:cubicBezTo>
                  <a:cubicBezTo>
                    <a:pt x="2099" y="1471"/>
                    <a:pt x="3170" y="1209"/>
                    <a:pt x="3886" y="76"/>
                  </a:cubicBezTo>
                  <a:cubicBezTo>
                    <a:pt x="3886" y="76"/>
                    <a:pt x="3584" y="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1647493" y="3658817"/>
              <a:ext cx="270742" cy="286824"/>
            </a:xfrm>
            <a:custGeom>
              <a:avLst/>
              <a:gdLst/>
              <a:ahLst/>
              <a:cxnLst/>
              <a:rect l="l" t="t" r="r" b="b"/>
              <a:pathLst>
                <a:path w="12357" h="13091" extrusionOk="0">
                  <a:moveTo>
                    <a:pt x="1980" y="1"/>
                  </a:moveTo>
                  <a:lnTo>
                    <a:pt x="1729" y="101"/>
                  </a:lnTo>
                  <a:cubicBezTo>
                    <a:pt x="551" y="2056"/>
                    <a:pt x="0" y="3860"/>
                    <a:pt x="201" y="6367"/>
                  </a:cubicBezTo>
                  <a:cubicBezTo>
                    <a:pt x="376" y="8522"/>
                    <a:pt x="1880" y="11003"/>
                    <a:pt x="3885" y="12281"/>
                  </a:cubicBezTo>
                  <a:cubicBezTo>
                    <a:pt x="4769" y="12838"/>
                    <a:pt x="5672" y="13090"/>
                    <a:pt x="6528" y="13090"/>
                  </a:cubicBezTo>
                  <a:cubicBezTo>
                    <a:pt x="7637" y="13090"/>
                    <a:pt x="8667" y="12666"/>
                    <a:pt x="9474" y="11930"/>
                  </a:cubicBezTo>
                  <a:cubicBezTo>
                    <a:pt x="10953" y="10552"/>
                    <a:pt x="11880" y="8622"/>
                    <a:pt x="12356" y="6592"/>
                  </a:cubicBezTo>
                  <a:lnTo>
                    <a:pt x="12356" y="6592"/>
                  </a:lnTo>
                  <a:cubicBezTo>
                    <a:pt x="11783" y="8185"/>
                    <a:pt x="10330" y="8924"/>
                    <a:pt x="8649" y="8924"/>
                  </a:cubicBezTo>
                  <a:cubicBezTo>
                    <a:pt x="6652" y="8924"/>
                    <a:pt x="4333" y="7882"/>
                    <a:pt x="2782" y="5991"/>
                  </a:cubicBezTo>
                  <a:cubicBezTo>
                    <a:pt x="2306" y="5414"/>
                    <a:pt x="1930" y="4813"/>
                    <a:pt x="1654" y="4161"/>
                  </a:cubicBezTo>
                  <a:cubicBezTo>
                    <a:pt x="1028" y="2632"/>
                    <a:pt x="1178" y="1078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1669447" y="3658817"/>
              <a:ext cx="21450" cy="90072"/>
            </a:xfrm>
            <a:custGeom>
              <a:avLst/>
              <a:gdLst/>
              <a:ahLst/>
              <a:cxnLst/>
              <a:rect l="l" t="t" r="r" b="b"/>
              <a:pathLst>
                <a:path w="979" h="4111" extrusionOk="0">
                  <a:moveTo>
                    <a:pt x="978" y="1"/>
                  </a:moveTo>
                  <a:lnTo>
                    <a:pt x="727" y="101"/>
                  </a:lnTo>
                  <a:cubicBezTo>
                    <a:pt x="502" y="477"/>
                    <a:pt x="301" y="853"/>
                    <a:pt x="101" y="1229"/>
                  </a:cubicBezTo>
                  <a:cubicBezTo>
                    <a:pt x="1" y="2031"/>
                    <a:pt x="101" y="2883"/>
                    <a:pt x="452" y="3735"/>
                  </a:cubicBezTo>
                  <a:cubicBezTo>
                    <a:pt x="527" y="3860"/>
                    <a:pt x="577" y="3986"/>
                    <a:pt x="627" y="4111"/>
                  </a:cubicBezTo>
                  <a:cubicBezTo>
                    <a:pt x="26" y="2607"/>
                    <a:pt x="176" y="1053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1663400" y="3803248"/>
              <a:ext cx="254835" cy="142393"/>
            </a:xfrm>
            <a:custGeom>
              <a:avLst/>
              <a:gdLst/>
              <a:ahLst/>
              <a:cxnLst/>
              <a:rect l="l" t="t" r="r" b="b"/>
              <a:pathLst>
                <a:path w="11631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5" y="451"/>
                    <a:pt x="11254" y="827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4" y="6072"/>
                  </a:cubicBezTo>
                  <a:cubicBezTo>
                    <a:pt x="4758" y="6072"/>
                    <a:pt x="3857" y="5820"/>
                    <a:pt x="2983" y="5263"/>
                  </a:cubicBezTo>
                  <a:cubicBezTo>
                    <a:pt x="1705" y="4461"/>
                    <a:pt x="653" y="3183"/>
                    <a:pt x="1" y="1830"/>
                  </a:cubicBezTo>
                  <a:lnTo>
                    <a:pt x="1" y="1830"/>
                  </a:lnTo>
                  <a:cubicBezTo>
                    <a:pt x="627" y="3333"/>
                    <a:pt x="1780" y="4812"/>
                    <a:pt x="3159" y="5689"/>
                  </a:cubicBezTo>
                  <a:cubicBezTo>
                    <a:pt x="4043" y="6246"/>
                    <a:pt x="4946" y="6498"/>
                    <a:pt x="5802" y="6498"/>
                  </a:cubicBezTo>
                  <a:cubicBezTo>
                    <a:pt x="6911" y="6498"/>
                    <a:pt x="7941" y="6074"/>
                    <a:pt x="8748" y="5338"/>
                  </a:cubicBezTo>
                  <a:cubicBezTo>
                    <a:pt x="10227" y="3960"/>
                    <a:pt x="11154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1669995" y="3627748"/>
              <a:ext cx="259217" cy="226593"/>
            </a:xfrm>
            <a:custGeom>
              <a:avLst/>
              <a:gdLst/>
              <a:ahLst/>
              <a:cxnLst/>
              <a:rect l="l" t="t" r="r" b="b"/>
              <a:pathLst>
                <a:path w="11831" h="10342" extrusionOk="0">
                  <a:moveTo>
                    <a:pt x="3965" y="1"/>
                  </a:moveTo>
                  <a:cubicBezTo>
                    <a:pt x="2609" y="1"/>
                    <a:pt x="1583" y="549"/>
                    <a:pt x="953" y="1419"/>
                  </a:cubicBezTo>
                  <a:cubicBezTo>
                    <a:pt x="151" y="2496"/>
                    <a:pt x="1" y="4050"/>
                    <a:pt x="627" y="5579"/>
                  </a:cubicBezTo>
                  <a:cubicBezTo>
                    <a:pt x="903" y="6231"/>
                    <a:pt x="1279" y="6832"/>
                    <a:pt x="1755" y="7409"/>
                  </a:cubicBezTo>
                  <a:cubicBezTo>
                    <a:pt x="3306" y="9300"/>
                    <a:pt x="5625" y="10342"/>
                    <a:pt x="7622" y="10342"/>
                  </a:cubicBezTo>
                  <a:cubicBezTo>
                    <a:pt x="9303" y="10342"/>
                    <a:pt x="10756" y="9603"/>
                    <a:pt x="11329" y="8010"/>
                  </a:cubicBezTo>
                  <a:cubicBezTo>
                    <a:pt x="11354" y="7935"/>
                    <a:pt x="11404" y="7835"/>
                    <a:pt x="11429" y="7709"/>
                  </a:cubicBezTo>
                  <a:cubicBezTo>
                    <a:pt x="11830" y="6231"/>
                    <a:pt x="11204" y="4426"/>
                    <a:pt x="9875" y="2998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9" y="13"/>
                    <a:pt x="4173" y="1"/>
                    <a:pt x="3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1690305" y="3627748"/>
              <a:ext cx="238907" cy="226571"/>
            </a:xfrm>
            <a:custGeom>
              <a:avLst/>
              <a:gdLst/>
              <a:ahLst/>
              <a:cxnLst/>
              <a:rect l="l" t="t" r="r" b="b"/>
              <a:pathLst>
                <a:path w="10904" h="10341" extrusionOk="0">
                  <a:moveTo>
                    <a:pt x="39" y="1401"/>
                  </a:moveTo>
                  <a:cubicBezTo>
                    <a:pt x="33" y="1407"/>
                    <a:pt x="28" y="1413"/>
                    <a:pt x="23" y="1419"/>
                  </a:cubicBezTo>
                  <a:lnTo>
                    <a:pt x="23" y="1419"/>
                  </a:lnTo>
                  <a:cubicBezTo>
                    <a:pt x="24" y="1419"/>
                    <a:pt x="25" y="1419"/>
                    <a:pt x="26" y="1419"/>
                  </a:cubicBezTo>
                  <a:cubicBezTo>
                    <a:pt x="30" y="1413"/>
                    <a:pt x="34" y="1407"/>
                    <a:pt x="39" y="1401"/>
                  </a:cubicBezTo>
                  <a:close/>
                  <a:moveTo>
                    <a:pt x="23" y="1419"/>
                  </a:moveTo>
                  <a:lnTo>
                    <a:pt x="23" y="1419"/>
                  </a:lnTo>
                  <a:cubicBezTo>
                    <a:pt x="1" y="1419"/>
                    <a:pt x="1" y="1420"/>
                    <a:pt x="1" y="1444"/>
                  </a:cubicBezTo>
                  <a:cubicBezTo>
                    <a:pt x="8" y="1435"/>
                    <a:pt x="16" y="1427"/>
                    <a:pt x="23" y="1419"/>
                  </a:cubicBezTo>
                  <a:close/>
                  <a:moveTo>
                    <a:pt x="3038" y="1"/>
                  </a:moveTo>
                  <a:cubicBezTo>
                    <a:pt x="1691" y="1"/>
                    <a:pt x="670" y="542"/>
                    <a:pt x="39" y="1401"/>
                  </a:cubicBezTo>
                  <a:lnTo>
                    <a:pt x="39" y="1401"/>
                  </a:lnTo>
                  <a:cubicBezTo>
                    <a:pt x="642" y="735"/>
                    <a:pt x="1530" y="305"/>
                    <a:pt x="2687" y="305"/>
                  </a:cubicBezTo>
                  <a:cubicBezTo>
                    <a:pt x="2879" y="305"/>
                    <a:pt x="3078" y="316"/>
                    <a:pt x="3284" y="341"/>
                  </a:cubicBezTo>
                  <a:cubicBezTo>
                    <a:pt x="5114" y="566"/>
                    <a:pt x="6943" y="1744"/>
                    <a:pt x="8222" y="3098"/>
                  </a:cubicBezTo>
                  <a:cubicBezTo>
                    <a:pt x="9475" y="4451"/>
                    <a:pt x="10026" y="6130"/>
                    <a:pt x="9650" y="7534"/>
                  </a:cubicBezTo>
                  <a:cubicBezTo>
                    <a:pt x="9625" y="7634"/>
                    <a:pt x="9600" y="7734"/>
                    <a:pt x="9575" y="7835"/>
                  </a:cubicBezTo>
                  <a:cubicBezTo>
                    <a:pt x="9038" y="9310"/>
                    <a:pt x="7677" y="9996"/>
                    <a:pt x="6104" y="9996"/>
                  </a:cubicBezTo>
                  <a:cubicBezTo>
                    <a:pt x="4738" y="9996"/>
                    <a:pt x="3212" y="9478"/>
                    <a:pt x="1931" y="8511"/>
                  </a:cubicBezTo>
                  <a:lnTo>
                    <a:pt x="1931" y="8511"/>
                  </a:lnTo>
                  <a:cubicBezTo>
                    <a:pt x="3371" y="9698"/>
                    <a:pt x="5139" y="10340"/>
                    <a:pt x="6706" y="10340"/>
                  </a:cubicBezTo>
                  <a:cubicBezTo>
                    <a:pt x="8384" y="10340"/>
                    <a:pt x="9832" y="9604"/>
                    <a:pt x="10402" y="8010"/>
                  </a:cubicBezTo>
                  <a:cubicBezTo>
                    <a:pt x="10427" y="7935"/>
                    <a:pt x="10477" y="7835"/>
                    <a:pt x="10502" y="7709"/>
                  </a:cubicBezTo>
                  <a:cubicBezTo>
                    <a:pt x="10903" y="6231"/>
                    <a:pt x="10277" y="4426"/>
                    <a:pt x="8948" y="2998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2" y="13"/>
                    <a:pt x="3246" y="1"/>
                    <a:pt x="3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1672733" y="3658817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577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387"/>
                  </a:cubicBezTo>
                  <a:cubicBezTo>
                    <a:pt x="1104" y="5815"/>
                    <a:pt x="2206" y="6993"/>
                    <a:pt x="3510" y="7845"/>
                  </a:cubicBezTo>
                  <a:cubicBezTo>
                    <a:pt x="4161" y="8246"/>
                    <a:pt x="4863" y="8572"/>
                    <a:pt x="5615" y="8773"/>
                  </a:cubicBezTo>
                  <a:cubicBezTo>
                    <a:pt x="5991" y="8898"/>
                    <a:pt x="6367" y="8948"/>
                    <a:pt x="6768" y="8998"/>
                  </a:cubicBezTo>
                  <a:cubicBezTo>
                    <a:pt x="6868" y="9023"/>
                    <a:pt x="6943" y="9023"/>
                    <a:pt x="7044" y="9023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73"/>
                    <a:pt x="8698" y="8898"/>
                    <a:pt x="9074" y="8773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291"/>
                  </a:cubicBezTo>
                  <a:lnTo>
                    <a:pt x="11304" y="6291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18"/>
                  </a:cubicBezTo>
                  <a:cubicBezTo>
                    <a:pt x="11054" y="6918"/>
                    <a:pt x="11004" y="6993"/>
                    <a:pt x="10953" y="7068"/>
                  </a:cubicBezTo>
                  <a:cubicBezTo>
                    <a:pt x="10928" y="7118"/>
                    <a:pt x="10903" y="7169"/>
                    <a:pt x="10878" y="7194"/>
                  </a:cubicBezTo>
                  <a:lnTo>
                    <a:pt x="10803" y="7319"/>
                  </a:lnTo>
                  <a:cubicBezTo>
                    <a:pt x="10577" y="7620"/>
                    <a:pt x="10302" y="7895"/>
                    <a:pt x="10001" y="8121"/>
                  </a:cubicBezTo>
                  <a:cubicBezTo>
                    <a:pt x="9400" y="8547"/>
                    <a:pt x="8648" y="8748"/>
                    <a:pt x="7921" y="8798"/>
                  </a:cubicBezTo>
                  <a:cubicBezTo>
                    <a:pt x="7820" y="8804"/>
                    <a:pt x="7719" y="8807"/>
                    <a:pt x="7619" y="8807"/>
                  </a:cubicBezTo>
                  <a:cubicBezTo>
                    <a:pt x="7343" y="8807"/>
                    <a:pt x="7068" y="8784"/>
                    <a:pt x="6793" y="8748"/>
                  </a:cubicBezTo>
                  <a:cubicBezTo>
                    <a:pt x="6417" y="8697"/>
                    <a:pt x="6066" y="8622"/>
                    <a:pt x="5690" y="8522"/>
                  </a:cubicBezTo>
                  <a:cubicBezTo>
                    <a:pt x="4988" y="8296"/>
                    <a:pt x="4287" y="7996"/>
                    <a:pt x="3660" y="7595"/>
                  </a:cubicBezTo>
                  <a:cubicBezTo>
                    <a:pt x="3585" y="7545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69"/>
                  </a:cubicBezTo>
                  <a:cubicBezTo>
                    <a:pt x="3034" y="7169"/>
                    <a:pt x="2883" y="7043"/>
                    <a:pt x="2758" y="6943"/>
                  </a:cubicBezTo>
                  <a:cubicBezTo>
                    <a:pt x="2607" y="6818"/>
                    <a:pt x="2482" y="6692"/>
                    <a:pt x="2332" y="6567"/>
                  </a:cubicBezTo>
                  <a:cubicBezTo>
                    <a:pt x="2257" y="6492"/>
                    <a:pt x="2206" y="6417"/>
                    <a:pt x="2131" y="6367"/>
                  </a:cubicBezTo>
                  <a:cubicBezTo>
                    <a:pt x="2081" y="6291"/>
                    <a:pt x="2006" y="6216"/>
                    <a:pt x="1931" y="6141"/>
                  </a:cubicBezTo>
                  <a:cubicBezTo>
                    <a:pt x="1430" y="5590"/>
                    <a:pt x="1003" y="4963"/>
                    <a:pt x="678" y="4286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55"/>
                    <a:pt x="227" y="1379"/>
                    <a:pt x="352" y="1028"/>
                  </a:cubicBezTo>
                  <a:cubicBezTo>
                    <a:pt x="452" y="652"/>
                    <a:pt x="602" y="30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886952" y="3665411"/>
              <a:ext cx="270742" cy="287328"/>
            </a:xfrm>
            <a:custGeom>
              <a:avLst/>
              <a:gdLst/>
              <a:ahLst/>
              <a:cxnLst/>
              <a:rect l="l" t="t" r="r" b="b"/>
              <a:pathLst>
                <a:path w="12357" h="13114" extrusionOk="0">
                  <a:moveTo>
                    <a:pt x="1980" y="0"/>
                  </a:moveTo>
                  <a:lnTo>
                    <a:pt x="1729" y="126"/>
                  </a:lnTo>
                  <a:cubicBezTo>
                    <a:pt x="551" y="2081"/>
                    <a:pt x="0" y="3885"/>
                    <a:pt x="201" y="6391"/>
                  </a:cubicBezTo>
                  <a:cubicBezTo>
                    <a:pt x="376" y="8522"/>
                    <a:pt x="1880" y="11003"/>
                    <a:pt x="3910" y="12306"/>
                  </a:cubicBezTo>
                  <a:cubicBezTo>
                    <a:pt x="4779" y="12861"/>
                    <a:pt x="5677" y="13113"/>
                    <a:pt x="6530" y="13113"/>
                  </a:cubicBezTo>
                  <a:cubicBezTo>
                    <a:pt x="7643" y="13113"/>
                    <a:pt x="8679" y="12682"/>
                    <a:pt x="9474" y="11930"/>
                  </a:cubicBezTo>
                  <a:cubicBezTo>
                    <a:pt x="10953" y="10552"/>
                    <a:pt x="11880" y="8622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2" y="8930"/>
                    <a:pt x="8652" y="8930"/>
                  </a:cubicBezTo>
                  <a:cubicBezTo>
                    <a:pt x="6655" y="8930"/>
                    <a:pt x="4334" y="7894"/>
                    <a:pt x="2782" y="6015"/>
                  </a:cubicBezTo>
                  <a:cubicBezTo>
                    <a:pt x="2306" y="5439"/>
                    <a:pt x="1930" y="4812"/>
                    <a:pt x="1654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rgbClr val="E9C2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908906" y="3665411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3"/>
                  </a:cubicBezTo>
                  <a:cubicBezTo>
                    <a:pt x="1" y="2030"/>
                    <a:pt x="101" y="2908"/>
                    <a:pt x="477" y="3760"/>
                  </a:cubicBezTo>
                  <a:cubicBezTo>
                    <a:pt x="527" y="3885"/>
                    <a:pt x="577" y="4010"/>
                    <a:pt x="627" y="4136"/>
                  </a:cubicBezTo>
                  <a:cubicBezTo>
                    <a:pt x="26" y="2607"/>
                    <a:pt x="176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902859" y="3810369"/>
              <a:ext cx="254835" cy="142371"/>
            </a:xfrm>
            <a:custGeom>
              <a:avLst/>
              <a:gdLst/>
              <a:ahLst/>
              <a:cxnLst/>
              <a:rect l="l" t="t" r="r" b="b"/>
              <a:pathLst>
                <a:path w="11631" h="6498" extrusionOk="0">
                  <a:moveTo>
                    <a:pt x="11630" y="1"/>
                  </a:moveTo>
                  <a:lnTo>
                    <a:pt x="11630" y="1"/>
                  </a:lnTo>
                  <a:cubicBezTo>
                    <a:pt x="11480" y="427"/>
                    <a:pt x="11254" y="803"/>
                    <a:pt x="10978" y="1104"/>
                  </a:cubicBezTo>
                  <a:cubicBezTo>
                    <a:pt x="10427" y="2557"/>
                    <a:pt x="9650" y="3886"/>
                    <a:pt x="8547" y="4888"/>
                  </a:cubicBezTo>
                  <a:cubicBezTo>
                    <a:pt x="7757" y="5636"/>
                    <a:pt x="6727" y="6067"/>
                    <a:pt x="5621" y="6067"/>
                  </a:cubicBezTo>
                  <a:cubicBezTo>
                    <a:pt x="4763" y="6067"/>
                    <a:pt x="3859" y="5808"/>
                    <a:pt x="2983" y="5239"/>
                  </a:cubicBezTo>
                  <a:cubicBezTo>
                    <a:pt x="1705" y="4437"/>
                    <a:pt x="653" y="3184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8"/>
                    <a:pt x="3184" y="5690"/>
                  </a:cubicBezTo>
                  <a:cubicBezTo>
                    <a:pt x="4053" y="6245"/>
                    <a:pt x="4951" y="6497"/>
                    <a:pt x="5804" y="6497"/>
                  </a:cubicBezTo>
                  <a:cubicBezTo>
                    <a:pt x="6917" y="6497"/>
                    <a:pt x="7953" y="6066"/>
                    <a:pt x="8748" y="5314"/>
                  </a:cubicBezTo>
                  <a:cubicBezTo>
                    <a:pt x="10227" y="3936"/>
                    <a:pt x="11154" y="2006"/>
                    <a:pt x="11630" y="1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909454" y="3634365"/>
              <a:ext cx="259217" cy="226703"/>
            </a:xfrm>
            <a:custGeom>
              <a:avLst/>
              <a:gdLst/>
              <a:ahLst/>
              <a:cxnLst/>
              <a:rect l="l" t="t" r="r" b="b"/>
              <a:pathLst>
                <a:path w="11831" h="10347" extrusionOk="0">
                  <a:moveTo>
                    <a:pt x="3982" y="0"/>
                  </a:moveTo>
                  <a:cubicBezTo>
                    <a:pt x="2617" y="0"/>
                    <a:pt x="1586" y="566"/>
                    <a:pt x="953" y="1417"/>
                  </a:cubicBezTo>
                  <a:cubicBezTo>
                    <a:pt x="151" y="2495"/>
                    <a:pt x="1" y="4074"/>
                    <a:pt x="627" y="5603"/>
                  </a:cubicBezTo>
                  <a:cubicBezTo>
                    <a:pt x="903" y="6229"/>
                    <a:pt x="1279" y="6856"/>
                    <a:pt x="1755" y="7432"/>
                  </a:cubicBezTo>
                  <a:cubicBezTo>
                    <a:pt x="3307" y="9311"/>
                    <a:pt x="5628" y="10347"/>
                    <a:pt x="7625" y="10347"/>
                  </a:cubicBezTo>
                  <a:cubicBezTo>
                    <a:pt x="9305" y="10347"/>
                    <a:pt x="10757" y="9614"/>
                    <a:pt x="11329" y="8034"/>
                  </a:cubicBezTo>
                  <a:cubicBezTo>
                    <a:pt x="11354" y="7934"/>
                    <a:pt x="11404" y="7833"/>
                    <a:pt x="11429" y="7733"/>
                  </a:cubicBezTo>
                  <a:cubicBezTo>
                    <a:pt x="11830" y="6229"/>
                    <a:pt x="11204" y="4425"/>
                    <a:pt x="9875" y="2996"/>
                  </a:cubicBezTo>
                  <a:cubicBezTo>
                    <a:pt x="8522" y="1543"/>
                    <a:pt x="6567" y="290"/>
                    <a:pt x="4612" y="39"/>
                  </a:cubicBezTo>
                  <a:cubicBezTo>
                    <a:pt x="4395" y="13"/>
                    <a:pt x="4185" y="0"/>
                    <a:pt x="3982" y="0"/>
                  </a:cubicBezTo>
                  <a:close/>
                </a:path>
              </a:pathLst>
            </a:custGeom>
            <a:solidFill>
              <a:srgbClr val="FF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929786" y="3634365"/>
              <a:ext cx="238885" cy="226812"/>
            </a:xfrm>
            <a:custGeom>
              <a:avLst/>
              <a:gdLst/>
              <a:ahLst/>
              <a:cxnLst/>
              <a:rect l="l" t="t" r="r" b="b"/>
              <a:pathLst>
                <a:path w="10903" h="10352" extrusionOk="0">
                  <a:moveTo>
                    <a:pt x="39" y="1398"/>
                  </a:moveTo>
                  <a:cubicBezTo>
                    <a:pt x="26" y="1413"/>
                    <a:pt x="13" y="1428"/>
                    <a:pt x="0" y="1442"/>
                  </a:cubicBezTo>
                  <a:cubicBezTo>
                    <a:pt x="0" y="1442"/>
                    <a:pt x="25" y="1417"/>
                    <a:pt x="25" y="1417"/>
                  </a:cubicBezTo>
                  <a:cubicBezTo>
                    <a:pt x="30" y="1411"/>
                    <a:pt x="35" y="1405"/>
                    <a:pt x="39" y="1398"/>
                  </a:cubicBezTo>
                  <a:close/>
                  <a:moveTo>
                    <a:pt x="3054" y="0"/>
                  </a:moveTo>
                  <a:cubicBezTo>
                    <a:pt x="1700" y="0"/>
                    <a:pt x="673" y="558"/>
                    <a:pt x="39" y="1398"/>
                  </a:cubicBezTo>
                  <a:lnTo>
                    <a:pt x="39" y="1398"/>
                  </a:lnTo>
                  <a:cubicBezTo>
                    <a:pt x="639" y="738"/>
                    <a:pt x="1519" y="327"/>
                    <a:pt x="2665" y="327"/>
                  </a:cubicBezTo>
                  <a:cubicBezTo>
                    <a:pt x="2863" y="327"/>
                    <a:pt x="3069" y="339"/>
                    <a:pt x="3283" y="365"/>
                  </a:cubicBezTo>
                  <a:cubicBezTo>
                    <a:pt x="5113" y="565"/>
                    <a:pt x="6942" y="1743"/>
                    <a:pt x="8221" y="3122"/>
                  </a:cubicBezTo>
                  <a:cubicBezTo>
                    <a:pt x="9474" y="4450"/>
                    <a:pt x="10025" y="6154"/>
                    <a:pt x="9649" y="7558"/>
                  </a:cubicBezTo>
                  <a:cubicBezTo>
                    <a:pt x="9624" y="7633"/>
                    <a:pt x="9599" y="7733"/>
                    <a:pt x="9574" y="7833"/>
                  </a:cubicBezTo>
                  <a:cubicBezTo>
                    <a:pt x="9038" y="9309"/>
                    <a:pt x="7683" y="9995"/>
                    <a:pt x="6113" y="9995"/>
                  </a:cubicBezTo>
                  <a:cubicBezTo>
                    <a:pt x="4749" y="9995"/>
                    <a:pt x="3223" y="9477"/>
                    <a:pt x="1930" y="8510"/>
                  </a:cubicBezTo>
                  <a:lnTo>
                    <a:pt x="1930" y="8510"/>
                  </a:lnTo>
                  <a:cubicBezTo>
                    <a:pt x="3370" y="9709"/>
                    <a:pt x="5138" y="10352"/>
                    <a:pt x="6706" y="10352"/>
                  </a:cubicBezTo>
                  <a:cubicBezTo>
                    <a:pt x="8383" y="10352"/>
                    <a:pt x="9831" y="9615"/>
                    <a:pt x="10401" y="8034"/>
                  </a:cubicBezTo>
                  <a:cubicBezTo>
                    <a:pt x="10426" y="7934"/>
                    <a:pt x="10476" y="7833"/>
                    <a:pt x="10501" y="7733"/>
                  </a:cubicBezTo>
                  <a:cubicBezTo>
                    <a:pt x="10902" y="6229"/>
                    <a:pt x="10276" y="4425"/>
                    <a:pt x="8947" y="2996"/>
                  </a:cubicBezTo>
                  <a:cubicBezTo>
                    <a:pt x="7594" y="1543"/>
                    <a:pt x="5639" y="290"/>
                    <a:pt x="3684" y="39"/>
                  </a:cubicBezTo>
                  <a:cubicBezTo>
                    <a:pt x="3467" y="13"/>
                    <a:pt x="3257" y="0"/>
                    <a:pt x="3054" y="0"/>
                  </a:cubicBezTo>
                  <a:close/>
                </a:path>
              </a:pathLst>
            </a:custGeom>
            <a:solidFill>
              <a:srgbClr val="EAD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912192" y="366541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0"/>
                  </a:moveTo>
                  <a:cubicBezTo>
                    <a:pt x="352" y="602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411"/>
                  </a:cubicBezTo>
                  <a:cubicBezTo>
                    <a:pt x="1104" y="5815"/>
                    <a:pt x="2207" y="7018"/>
                    <a:pt x="3510" y="7845"/>
                  </a:cubicBezTo>
                  <a:cubicBezTo>
                    <a:pt x="4161" y="8246"/>
                    <a:pt x="4863" y="8572"/>
                    <a:pt x="5615" y="8797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68" y="9023"/>
                    <a:pt x="7044" y="9048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98"/>
                    <a:pt x="8698" y="8923"/>
                    <a:pt x="9074" y="8772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316"/>
                  </a:cubicBezTo>
                  <a:lnTo>
                    <a:pt x="11304" y="6316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42"/>
                  </a:cubicBezTo>
                  <a:cubicBezTo>
                    <a:pt x="11054" y="6918"/>
                    <a:pt x="11004" y="6993"/>
                    <a:pt x="10953" y="7093"/>
                  </a:cubicBezTo>
                  <a:cubicBezTo>
                    <a:pt x="10928" y="7118"/>
                    <a:pt x="10903" y="7168"/>
                    <a:pt x="10878" y="7218"/>
                  </a:cubicBezTo>
                  <a:lnTo>
                    <a:pt x="10803" y="7319"/>
                  </a:lnTo>
                  <a:cubicBezTo>
                    <a:pt x="10577" y="7645"/>
                    <a:pt x="10327" y="7895"/>
                    <a:pt x="10001" y="8121"/>
                  </a:cubicBezTo>
                  <a:cubicBezTo>
                    <a:pt x="9400" y="8547"/>
                    <a:pt x="8648" y="8747"/>
                    <a:pt x="7921" y="8797"/>
                  </a:cubicBezTo>
                  <a:cubicBezTo>
                    <a:pt x="7811" y="8805"/>
                    <a:pt x="7701" y="8808"/>
                    <a:pt x="7591" y="8808"/>
                  </a:cubicBezTo>
                  <a:cubicBezTo>
                    <a:pt x="7325" y="8808"/>
                    <a:pt x="7059" y="8790"/>
                    <a:pt x="6793" y="8772"/>
                  </a:cubicBezTo>
                  <a:cubicBezTo>
                    <a:pt x="6417" y="8722"/>
                    <a:pt x="6066" y="8647"/>
                    <a:pt x="5690" y="8522"/>
                  </a:cubicBezTo>
                  <a:cubicBezTo>
                    <a:pt x="4988" y="8321"/>
                    <a:pt x="4287" y="7995"/>
                    <a:pt x="3660" y="7594"/>
                  </a:cubicBezTo>
                  <a:cubicBezTo>
                    <a:pt x="3585" y="7544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94"/>
                  </a:cubicBezTo>
                  <a:cubicBezTo>
                    <a:pt x="3034" y="7168"/>
                    <a:pt x="2883" y="7068"/>
                    <a:pt x="2758" y="6943"/>
                  </a:cubicBezTo>
                  <a:cubicBezTo>
                    <a:pt x="2608" y="6817"/>
                    <a:pt x="2482" y="6692"/>
                    <a:pt x="2332" y="6567"/>
                  </a:cubicBezTo>
                  <a:cubicBezTo>
                    <a:pt x="2257" y="6492"/>
                    <a:pt x="2207" y="6441"/>
                    <a:pt x="2131" y="6366"/>
                  </a:cubicBezTo>
                  <a:cubicBezTo>
                    <a:pt x="2081" y="6291"/>
                    <a:pt x="2006" y="6241"/>
                    <a:pt x="1956" y="6166"/>
                  </a:cubicBezTo>
                  <a:cubicBezTo>
                    <a:pt x="1430" y="5614"/>
                    <a:pt x="1004" y="4988"/>
                    <a:pt x="678" y="4311"/>
                  </a:cubicBezTo>
                  <a:cubicBezTo>
                    <a:pt x="377" y="3634"/>
                    <a:pt x="176" y="2883"/>
                    <a:pt x="176" y="2131"/>
                  </a:cubicBezTo>
                  <a:cubicBezTo>
                    <a:pt x="176" y="1755"/>
                    <a:pt x="252" y="1379"/>
                    <a:pt x="352" y="1028"/>
                  </a:cubicBezTo>
                  <a:cubicBezTo>
                    <a:pt x="452" y="652"/>
                    <a:pt x="603" y="326"/>
                    <a:pt x="828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1051672" y="3022921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6"/>
                    <a:pt x="201" y="6392"/>
                  </a:cubicBezTo>
                  <a:cubicBezTo>
                    <a:pt x="377" y="8522"/>
                    <a:pt x="1881" y="11003"/>
                    <a:pt x="3886" y="12307"/>
                  </a:cubicBezTo>
                  <a:cubicBezTo>
                    <a:pt x="4770" y="12863"/>
                    <a:pt x="5673" y="13116"/>
                    <a:pt x="6529" y="13116"/>
                  </a:cubicBezTo>
                  <a:cubicBezTo>
                    <a:pt x="7638" y="13116"/>
                    <a:pt x="8668" y="12692"/>
                    <a:pt x="9475" y="11956"/>
                  </a:cubicBezTo>
                  <a:cubicBezTo>
                    <a:pt x="10953" y="10577"/>
                    <a:pt x="11856" y="8648"/>
                    <a:pt x="12357" y="6617"/>
                  </a:cubicBezTo>
                  <a:lnTo>
                    <a:pt x="12357" y="6617"/>
                  </a:lnTo>
                  <a:cubicBezTo>
                    <a:pt x="11784" y="8198"/>
                    <a:pt x="10333" y="8930"/>
                    <a:pt x="8653" y="8930"/>
                  </a:cubicBezTo>
                  <a:cubicBezTo>
                    <a:pt x="6656" y="8930"/>
                    <a:pt x="4335" y="7895"/>
                    <a:pt x="2783" y="6016"/>
                  </a:cubicBezTo>
                  <a:cubicBezTo>
                    <a:pt x="2307" y="5440"/>
                    <a:pt x="1931" y="4813"/>
                    <a:pt x="1655" y="4186"/>
                  </a:cubicBezTo>
                  <a:cubicBezTo>
                    <a:pt x="1029" y="2658"/>
                    <a:pt x="1179" y="1079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1073647" y="3022921"/>
              <a:ext cx="21428" cy="90642"/>
            </a:xfrm>
            <a:custGeom>
              <a:avLst/>
              <a:gdLst/>
              <a:ahLst/>
              <a:cxnLst/>
              <a:rect l="l" t="t" r="r" b="b"/>
              <a:pathLst>
                <a:path w="978" h="4137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4"/>
                  </a:cubicBezTo>
                  <a:cubicBezTo>
                    <a:pt x="0" y="2031"/>
                    <a:pt x="101" y="2908"/>
                    <a:pt x="452" y="3760"/>
                  </a:cubicBezTo>
                  <a:cubicBezTo>
                    <a:pt x="502" y="3886"/>
                    <a:pt x="577" y="4011"/>
                    <a:pt x="627" y="4136"/>
                  </a:cubicBezTo>
                  <a:cubicBezTo>
                    <a:pt x="26" y="2607"/>
                    <a:pt x="176" y="1079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1067600" y="3167899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cubicBezTo>
                    <a:pt x="11454" y="427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3"/>
                  </a:cubicBezTo>
                  <a:cubicBezTo>
                    <a:pt x="7755" y="5648"/>
                    <a:pt x="6723" y="6073"/>
                    <a:pt x="5614" y="6073"/>
                  </a:cubicBezTo>
                  <a:cubicBezTo>
                    <a:pt x="4758" y="6073"/>
                    <a:pt x="3856" y="5820"/>
                    <a:pt x="2983" y="5264"/>
                  </a:cubicBezTo>
                  <a:cubicBezTo>
                    <a:pt x="1705" y="4462"/>
                    <a:pt x="652" y="3183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7"/>
                    <a:pt x="3159" y="5690"/>
                  </a:cubicBezTo>
                  <a:cubicBezTo>
                    <a:pt x="4043" y="6246"/>
                    <a:pt x="4946" y="6499"/>
                    <a:pt x="5802" y="6499"/>
                  </a:cubicBezTo>
                  <a:cubicBezTo>
                    <a:pt x="6911" y="6499"/>
                    <a:pt x="7941" y="6075"/>
                    <a:pt x="8748" y="5339"/>
                  </a:cubicBezTo>
                  <a:cubicBezTo>
                    <a:pt x="10226" y="3960"/>
                    <a:pt x="11129" y="2031"/>
                    <a:pt x="11630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1074195" y="2992400"/>
              <a:ext cx="259217" cy="226199"/>
            </a:xfrm>
            <a:custGeom>
              <a:avLst/>
              <a:gdLst/>
              <a:ahLst/>
              <a:cxnLst/>
              <a:rect l="l" t="t" r="r" b="b"/>
              <a:pathLst>
                <a:path w="11831" h="10324" extrusionOk="0">
                  <a:moveTo>
                    <a:pt x="3963" y="1"/>
                  </a:moveTo>
                  <a:cubicBezTo>
                    <a:pt x="2608" y="1"/>
                    <a:pt x="1583" y="547"/>
                    <a:pt x="953" y="1394"/>
                  </a:cubicBezTo>
                  <a:cubicBezTo>
                    <a:pt x="151" y="2472"/>
                    <a:pt x="1" y="4051"/>
                    <a:pt x="627" y="5579"/>
                  </a:cubicBezTo>
                  <a:cubicBezTo>
                    <a:pt x="903" y="6206"/>
                    <a:pt x="1279" y="6833"/>
                    <a:pt x="1755" y="7409"/>
                  </a:cubicBezTo>
                  <a:cubicBezTo>
                    <a:pt x="3307" y="9288"/>
                    <a:pt x="5628" y="10323"/>
                    <a:pt x="7625" y="10323"/>
                  </a:cubicBezTo>
                  <a:cubicBezTo>
                    <a:pt x="9305" y="10323"/>
                    <a:pt x="10756" y="9591"/>
                    <a:pt x="11329" y="8010"/>
                  </a:cubicBezTo>
                  <a:cubicBezTo>
                    <a:pt x="11354" y="7910"/>
                    <a:pt x="11379" y="7810"/>
                    <a:pt x="11429" y="7710"/>
                  </a:cubicBezTo>
                  <a:cubicBezTo>
                    <a:pt x="11830" y="6206"/>
                    <a:pt x="11204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4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2"/>
            <p:cNvSpPr/>
            <p:nvPr/>
          </p:nvSpPr>
          <p:spPr>
            <a:xfrm>
              <a:off x="1094506" y="2992400"/>
              <a:ext cx="238907" cy="226374"/>
            </a:xfrm>
            <a:custGeom>
              <a:avLst/>
              <a:gdLst/>
              <a:ahLst/>
              <a:cxnLst/>
              <a:rect l="l" t="t" r="r" b="b"/>
              <a:pathLst>
                <a:path w="10904" h="10332" extrusionOk="0">
                  <a:moveTo>
                    <a:pt x="40" y="1375"/>
                  </a:moveTo>
                  <a:cubicBezTo>
                    <a:pt x="27" y="1389"/>
                    <a:pt x="14" y="1404"/>
                    <a:pt x="1" y="1419"/>
                  </a:cubicBezTo>
                  <a:cubicBezTo>
                    <a:pt x="1" y="1419"/>
                    <a:pt x="1" y="1419"/>
                    <a:pt x="26" y="1394"/>
                  </a:cubicBezTo>
                  <a:cubicBezTo>
                    <a:pt x="31" y="1388"/>
                    <a:pt x="35" y="1381"/>
                    <a:pt x="40" y="1375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20" y="304"/>
                    <a:pt x="2666" y="304"/>
                  </a:cubicBezTo>
                  <a:cubicBezTo>
                    <a:pt x="2864" y="304"/>
                    <a:pt x="3070" y="316"/>
                    <a:pt x="3284" y="341"/>
                  </a:cubicBezTo>
                  <a:cubicBezTo>
                    <a:pt x="5114" y="567"/>
                    <a:pt x="6943" y="1720"/>
                    <a:pt x="8221" y="3098"/>
                  </a:cubicBezTo>
                  <a:cubicBezTo>
                    <a:pt x="9450" y="4426"/>
                    <a:pt x="10026" y="6131"/>
                    <a:pt x="9650" y="7534"/>
                  </a:cubicBezTo>
                  <a:cubicBezTo>
                    <a:pt x="9625" y="7635"/>
                    <a:pt x="9600" y="7710"/>
                    <a:pt x="9575" y="7810"/>
                  </a:cubicBezTo>
                  <a:cubicBezTo>
                    <a:pt x="9038" y="9299"/>
                    <a:pt x="7676" y="9984"/>
                    <a:pt x="6103" y="9984"/>
                  </a:cubicBezTo>
                  <a:cubicBezTo>
                    <a:pt x="4737" y="9984"/>
                    <a:pt x="3212" y="9467"/>
                    <a:pt x="1931" y="8512"/>
                  </a:cubicBezTo>
                  <a:lnTo>
                    <a:pt x="1931" y="8512"/>
                  </a:lnTo>
                  <a:cubicBezTo>
                    <a:pt x="3355" y="9695"/>
                    <a:pt x="5118" y="10332"/>
                    <a:pt x="6685" y="10332"/>
                  </a:cubicBezTo>
                  <a:cubicBezTo>
                    <a:pt x="8370" y="10332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10"/>
                  </a:cubicBezTo>
                  <a:cubicBezTo>
                    <a:pt x="10903" y="6206"/>
                    <a:pt x="10277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4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2"/>
            <p:cNvSpPr/>
            <p:nvPr/>
          </p:nvSpPr>
          <p:spPr>
            <a:xfrm>
              <a:off x="1076934" y="302292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602"/>
                    <a:pt x="76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4" y="5815"/>
                    <a:pt x="2206" y="7018"/>
                    <a:pt x="3510" y="7846"/>
                  </a:cubicBezTo>
                  <a:cubicBezTo>
                    <a:pt x="4161" y="8272"/>
                    <a:pt x="4863" y="8597"/>
                    <a:pt x="5615" y="8798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43" y="9049"/>
                    <a:pt x="7043" y="9049"/>
                  </a:cubicBezTo>
                  <a:lnTo>
                    <a:pt x="7344" y="9049"/>
                  </a:lnTo>
                  <a:cubicBezTo>
                    <a:pt x="7545" y="9049"/>
                    <a:pt x="7720" y="9049"/>
                    <a:pt x="7921" y="9023"/>
                  </a:cubicBezTo>
                  <a:cubicBezTo>
                    <a:pt x="8322" y="8998"/>
                    <a:pt x="8698" y="8923"/>
                    <a:pt x="9074" y="8798"/>
                  </a:cubicBezTo>
                  <a:cubicBezTo>
                    <a:pt x="9424" y="8673"/>
                    <a:pt x="9775" y="8472"/>
                    <a:pt x="10101" y="8247"/>
                  </a:cubicBezTo>
                  <a:cubicBezTo>
                    <a:pt x="10703" y="7745"/>
                    <a:pt x="11129" y="7069"/>
                    <a:pt x="11304" y="6317"/>
                  </a:cubicBezTo>
                  <a:lnTo>
                    <a:pt x="11304" y="6317"/>
                  </a:lnTo>
                  <a:lnTo>
                    <a:pt x="11204" y="6592"/>
                  </a:lnTo>
                  <a:cubicBezTo>
                    <a:pt x="11154" y="6668"/>
                    <a:pt x="11129" y="6768"/>
                    <a:pt x="11079" y="6843"/>
                  </a:cubicBezTo>
                  <a:cubicBezTo>
                    <a:pt x="11054" y="6943"/>
                    <a:pt x="11003" y="7018"/>
                    <a:pt x="10953" y="7094"/>
                  </a:cubicBezTo>
                  <a:cubicBezTo>
                    <a:pt x="10928" y="7144"/>
                    <a:pt x="10903" y="7169"/>
                    <a:pt x="10878" y="7219"/>
                  </a:cubicBezTo>
                  <a:lnTo>
                    <a:pt x="10803" y="7344"/>
                  </a:lnTo>
                  <a:cubicBezTo>
                    <a:pt x="10577" y="7645"/>
                    <a:pt x="10302" y="7921"/>
                    <a:pt x="10001" y="8121"/>
                  </a:cubicBezTo>
                  <a:cubicBezTo>
                    <a:pt x="9399" y="8547"/>
                    <a:pt x="8647" y="8748"/>
                    <a:pt x="7896" y="8798"/>
                  </a:cubicBezTo>
                  <a:cubicBezTo>
                    <a:pt x="7750" y="8808"/>
                    <a:pt x="7601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3"/>
                    <a:pt x="6041" y="8648"/>
                    <a:pt x="5690" y="8522"/>
                  </a:cubicBezTo>
                  <a:cubicBezTo>
                    <a:pt x="4963" y="8322"/>
                    <a:pt x="4287" y="7996"/>
                    <a:pt x="3660" y="7595"/>
                  </a:cubicBezTo>
                  <a:cubicBezTo>
                    <a:pt x="3585" y="7545"/>
                    <a:pt x="3510" y="7495"/>
                    <a:pt x="3409" y="7445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9"/>
                    <a:pt x="2758" y="6943"/>
                  </a:cubicBezTo>
                  <a:cubicBezTo>
                    <a:pt x="2607" y="6818"/>
                    <a:pt x="2457" y="6693"/>
                    <a:pt x="2332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2"/>
                    <a:pt x="2006" y="6242"/>
                    <a:pt x="1931" y="6166"/>
                  </a:cubicBezTo>
                  <a:cubicBezTo>
                    <a:pt x="1429" y="5615"/>
                    <a:pt x="1003" y="4988"/>
                    <a:pt x="678" y="4312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80"/>
                    <a:pt x="226" y="1404"/>
                    <a:pt x="352" y="1028"/>
                  </a:cubicBezTo>
                  <a:cubicBezTo>
                    <a:pt x="452" y="678"/>
                    <a:pt x="602" y="327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2"/>
            <p:cNvSpPr/>
            <p:nvPr/>
          </p:nvSpPr>
          <p:spPr>
            <a:xfrm>
              <a:off x="1598612" y="3190423"/>
              <a:ext cx="270742" cy="287350"/>
            </a:xfrm>
            <a:custGeom>
              <a:avLst/>
              <a:gdLst/>
              <a:ahLst/>
              <a:cxnLst/>
              <a:rect l="l" t="t" r="r" b="b"/>
              <a:pathLst>
                <a:path w="12357" h="13115" extrusionOk="0">
                  <a:moveTo>
                    <a:pt x="1980" y="0"/>
                  </a:moveTo>
                  <a:lnTo>
                    <a:pt x="1755" y="125"/>
                  </a:lnTo>
                  <a:cubicBezTo>
                    <a:pt x="552" y="2080"/>
                    <a:pt x="0" y="3885"/>
                    <a:pt x="201" y="6391"/>
                  </a:cubicBezTo>
                  <a:cubicBezTo>
                    <a:pt x="376" y="8521"/>
                    <a:pt x="1880" y="11003"/>
                    <a:pt x="3910" y="12306"/>
                  </a:cubicBezTo>
                  <a:cubicBezTo>
                    <a:pt x="4783" y="12863"/>
                    <a:pt x="5685" y="13115"/>
                    <a:pt x="6541" y="13115"/>
                  </a:cubicBezTo>
                  <a:cubicBezTo>
                    <a:pt x="7650" y="13115"/>
                    <a:pt x="8682" y="12691"/>
                    <a:pt x="9474" y="11955"/>
                  </a:cubicBezTo>
                  <a:cubicBezTo>
                    <a:pt x="10953" y="10577"/>
                    <a:pt x="11880" y="8647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8" y="8929"/>
                    <a:pt x="8661" y="8929"/>
                  </a:cubicBezTo>
                  <a:cubicBezTo>
                    <a:pt x="6668" y="8929"/>
                    <a:pt x="4348" y="7894"/>
                    <a:pt x="2782" y="6015"/>
                  </a:cubicBezTo>
                  <a:cubicBezTo>
                    <a:pt x="2331" y="5439"/>
                    <a:pt x="1930" y="4812"/>
                    <a:pt x="1680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2"/>
            <p:cNvSpPr/>
            <p:nvPr/>
          </p:nvSpPr>
          <p:spPr>
            <a:xfrm>
              <a:off x="1620566" y="3190423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53" y="125"/>
                  </a:lnTo>
                  <a:cubicBezTo>
                    <a:pt x="502" y="501"/>
                    <a:pt x="302" y="877"/>
                    <a:pt x="126" y="1253"/>
                  </a:cubicBezTo>
                  <a:cubicBezTo>
                    <a:pt x="1" y="2030"/>
                    <a:pt x="126" y="2907"/>
                    <a:pt x="477" y="3759"/>
                  </a:cubicBezTo>
                  <a:cubicBezTo>
                    <a:pt x="527" y="3885"/>
                    <a:pt x="577" y="4010"/>
                    <a:pt x="653" y="4135"/>
                  </a:cubicBezTo>
                  <a:cubicBezTo>
                    <a:pt x="26" y="2607"/>
                    <a:pt x="201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2"/>
            <p:cNvSpPr/>
            <p:nvPr/>
          </p:nvSpPr>
          <p:spPr>
            <a:xfrm>
              <a:off x="1614540" y="3335380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29" y="1"/>
                  </a:moveTo>
                  <a:cubicBezTo>
                    <a:pt x="11479" y="427"/>
                    <a:pt x="11254" y="803"/>
                    <a:pt x="10978" y="1128"/>
                  </a:cubicBezTo>
                  <a:cubicBezTo>
                    <a:pt x="10451" y="2557"/>
                    <a:pt x="9649" y="3885"/>
                    <a:pt x="8572" y="4913"/>
                  </a:cubicBezTo>
                  <a:cubicBezTo>
                    <a:pt x="7765" y="5649"/>
                    <a:pt x="6735" y="6073"/>
                    <a:pt x="5626" y="6073"/>
                  </a:cubicBezTo>
                  <a:cubicBezTo>
                    <a:pt x="4770" y="6073"/>
                    <a:pt x="3867" y="5820"/>
                    <a:pt x="2983" y="5264"/>
                  </a:cubicBezTo>
                  <a:cubicBezTo>
                    <a:pt x="1730" y="4437"/>
                    <a:pt x="677" y="3184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8"/>
                    <a:pt x="3183" y="5690"/>
                  </a:cubicBezTo>
                  <a:cubicBezTo>
                    <a:pt x="4056" y="6247"/>
                    <a:pt x="4958" y="6499"/>
                    <a:pt x="5814" y="6499"/>
                  </a:cubicBezTo>
                  <a:cubicBezTo>
                    <a:pt x="6923" y="6499"/>
                    <a:pt x="7955" y="6075"/>
                    <a:pt x="8747" y="5339"/>
                  </a:cubicBezTo>
                  <a:cubicBezTo>
                    <a:pt x="10251" y="3961"/>
                    <a:pt x="11153" y="2031"/>
                    <a:pt x="11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2"/>
            <p:cNvSpPr/>
            <p:nvPr/>
          </p:nvSpPr>
          <p:spPr>
            <a:xfrm>
              <a:off x="1621135" y="3159880"/>
              <a:ext cx="259195" cy="226199"/>
            </a:xfrm>
            <a:custGeom>
              <a:avLst/>
              <a:gdLst/>
              <a:ahLst/>
              <a:cxnLst/>
              <a:rect l="l" t="t" r="r" b="b"/>
              <a:pathLst>
                <a:path w="11830" h="10324" extrusionOk="0">
                  <a:moveTo>
                    <a:pt x="3979" y="1"/>
                  </a:moveTo>
                  <a:cubicBezTo>
                    <a:pt x="2608" y="1"/>
                    <a:pt x="1582" y="547"/>
                    <a:pt x="952" y="1394"/>
                  </a:cubicBezTo>
                  <a:cubicBezTo>
                    <a:pt x="150" y="2472"/>
                    <a:pt x="0" y="4051"/>
                    <a:pt x="652" y="5580"/>
                  </a:cubicBezTo>
                  <a:cubicBezTo>
                    <a:pt x="902" y="6206"/>
                    <a:pt x="1303" y="6833"/>
                    <a:pt x="1754" y="7409"/>
                  </a:cubicBezTo>
                  <a:cubicBezTo>
                    <a:pt x="3320" y="9288"/>
                    <a:pt x="5640" y="10323"/>
                    <a:pt x="7633" y="10323"/>
                  </a:cubicBezTo>
                  <a:cubicBezTo>
                    <a:pt x="9310" y="10323"/>
                    <a:pt x="10756" y="9591"/>
                    <a:pt x="11328" y="8011"/>
                  </a:cubicBezTo>
                  <a:cubicBezTo>
                    <a:pt x="11379" y="7910"/>
                    <a:pt x="11404" y="7810"/>
                    <a:pt x="11429" y="7710"/>
                  </a:cubicBezTo>
                  <a:cubicBezTo>
                    <a:pt x="11830" y="6206"/>
                    <a:pt x="11228" y="4402"/>
                    <a:pt x="9900" y="2973"/>
                  </a:cubicBezTo>
                  <a:cubicBezTo>
                    <a:pt x="8546" y="1519"/>
                    <a:pt x="6592" y="266"/>
                    <a:pt x="4637" y="41"/>
                  </a:cubicBezTo>
                  <a:cubicBezTo>
                    <a:pt x="4409" y="14"/>
                    <a:pt x="4190" y="1"/>
                    <a:pt x="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2"/>
            <p:cNvSpPr/>
            <p:nvPr/>
          </p:nvSpPr>
          <p:spPr>
            <a:xfrm>
              <a:off x="1641446" y="3159880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26" y="1390"/>
                    <a:pt x="13" y="1404"/>
                    <a:pt x="0" y="1419"/>
                  </a:cubicBezTo>
                  <a:cubicBezTo>
                    <a:pt x="25" y="1419"/>
                    <a:pt x="25" y="1394"/>
                    <a:pt x="25" y="1394"/>
                  </a:cubicBezTo>
                  <a:cubicBezTo>
                    <a:pt x="30" y="1388"/>
                    <a:pt x="35" y="1381"/>
                    <a:pt x="40" y="1375"/>
                  </a:cubicBezTo>
                  <a:close/>
                  <a:moveTo>
                    <a:pt x="3052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38" y="304"/>
                    <a:pt x="2674" y="304"/>
                  </a:cubicBezTo>
                  <a:cubicBezTo>
                    <a:pt x="2870" y="304"/>
                    <a:pt x="3073" y="316"/>
                    <a:pt x="3284" y="341"/>
                  </a:cubicBezTo>
                  <a:cubicBezTo>
                    <a:pt x="5138" y="567"/>
                    <a:pt x="6968" y="1720"/>
                    <a:pt x="8221" y="3098"/>
                  </a:cubicBezTo>
                  <a:cubicBezTo>
                    <a:pt x="9474" y="4427"/>
                    <a:pt x="10051" y="6131"/>
                    <a:pt x="9675" y="7534"/>
                  </a:cubicBezTo>
                  <a:cubicBezTo>
                    <a:pt x="9650" y="7635"/>
                    <a:pt x="9599" y="7710"/>
                    <a:pt x="9574" y="7810"/>
                  </a:cubicBezTo>
                  <a:cubicBezTo>
                    <a:pt x="9038" y="9299"/>
                    <a:pt x="7683" y="9984"/>
                    <a:pt x="6113" y="9984"/>
                  </a:cubicBezTo>
                  <a:cubicBezTo>
                    <a:pt x="4749" y="9984"/>
                    <a:pt x="3223" y="9467"/>
                    <a:pt x="1930" y="8512"/>
                  </a:cubicBezTo>
                  <a:lnTo>
                    <a:pt x="1930" y="8512"/>
                  </a:lnTo>
                  <a:cubicBezTo>
                    <a:pt x="3367" y="9695"/>
                    <a:pt x="5130" y="10332"/>
                    <a:pt x="6694" y="10332"/>
                  </a:cubicBezTo>
                  <a:cubicBezTo>
                    <a:pt x="8377" y="10332"/>
                    <a:pt x="9830" y="9595"/>
                    <a:pt x="10401" y="8011"/>
                  </a:cubicBezTo>
                  <a:cubicBezTo>
                    <a:pt x="10452" y="7910"/>
                    <a:pt x="10477" y="7810"/>
                    <a:pt x="10502" y="7710"/>
                  </a:cubicBezTo>
                  <a:cubicBezTo>
                    <a:pt x="10903" y="6206"/>
                    <a:pt x="10301" y="4402"/>
                    <a:pt x="8973" y="2973"/>
                  </a:cubicBezTo>
                  <a:cubicBezTo>
                    <a:pt x="7619" y="1519"/>
                    <a:pt x="5665" y="266"/>
                    <a:pt x="3710" y="41"/>
                  </a:cubicBezTo>
                  <a:cubicBezTo>
                    <a:pt x="3482" y="14"/>
                    <a:pt x="3263" y="1"/>
                    <a:pt x="3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2"/>
            <p:cNvSpPr/>
            <p:nvPr/>
          </p:nvSpPr>
          <p:spPr>
            <a:xfrm>
              <a:off x="1624422" y="3190423"/>
              <a:ext cx="247123" cy="198242"/>
            </a:xfrm>
            <a:custGeom>
              <a:avLst/>
              <a:gdLst/>
              <a:ahLst/>
              <a:cxnLst/>
              <a:rect l="l" t="t" r="r" b="b"/>
              <a:pathLst>
                <a:path w="11279" h="9048" extrusionOk="0">
                  <a:moveTo>
                    <a:pt x="802" y="0"/>
                  </a:moveTo>
                  <a:cubicBezTo>
                    <a:pt x="326" y="602"/>
                    <a:pt x="76" y="1378"/>
                    <a:pt x="25" y="2130"/>
                  </a:cubicBezTo>
                  <a:cubicBezTo>
                    <a:pt x="0" y="2907"/>
                    <a:pt x="151" y="3684"/>
                    <a:pt x="477" y="4411"/>
                  </a:cubicBezTo>
                  <a:cubicBezTo>
                    <a:pt x="1103" y="5815"/>
                    <a:pt x="2181" y="7018"/>
                    <a:pt x="3484" y="7845"/>
                  </a:cubicBezTo>
                  <a:cubicBezTo>
                    <a:pt x="4136" y="8271"/>
                    <a:pt x="4863" y="8572"/>
                    <a:pt x="5615" y="8797"/>
                  </a:cubicBezTo>
                  <a:cubicBezTo>
                    <a:pt x="5990" y="8897"/>
                    <a:pt x="6366" y="8973"/>
                    <a:pt x="6742" y="9023"/>
                  </a:cubicBezTo>
                  <a:cubicBezTo>
                    <a:pt x="6843" y="9023"/>
                    <a:pt x="6943" y="9048"/>
                    <a:pt x="7043" y="9048"/>
                  </a:cubicBezTo>
                  <a:lnTo>
                    <a:pt x="7319" y="9048"/>
                  </a:lnTo>
                  <a:cubicBezTo>
                    <a:pt x="7519" y="9048"/>
                    <a:pt x="7720" y="9048"/>
                    <a:pt x="7920" y="9023"/>
                  </a:cubicBezTo>
                  <a:cubicBezTo>
                    <a:pt x="8296" y="8998"/>
                    <a:pt x="8697" y="8922"/>
                    <a:pt x="9048" y="8797"/>
                  </a:cubicBezTo>
                  <a:cubicBezTo>
                    <a:pt x="9424" y="8672"/>
                    <a:pt x="9775" y="8471"/>
                    <a:pt x="10076" y="8246"/>
                  </a:cubicBezTo>
                  <a:cubicBezTo>
                    <a:pt x="10702" y="7744"/>
                    <a:pt x="11103" y="7068"/>
                    <a:pt x="11279" y="6316"/>
                  </a:cubicBezTo>
                  <a:lnTo>
                    <a:pt x="11279" y="6316"/>
                  </a:lnTo>
                  <a:lnTo>
                    <a:pt x="11178" y="6592"/>
                  </a:lnTo>
                  <a:cubicBezTo>
                    <a:pt x="11153" y="6667"/>
                    <a:pt x="11103" y="6767"/>
                    <a:pt x="11078" y="6842"/>
                  </a:cubicBezTo>
                  <a:cubicBezTo>
                    <a:pt x="11028" y="6917"/>
                    <a:pt x="10978" y="7018"/>
                    <a:pt x="10928" y="7093"/>
                  </a:cubicBezTo>
                  <a:cubicBezTo>
                    <a:pt x="10903" y="7143"/>
                    <a:pt x="10903" y="7168"/>
                    <a:pt x="10878" y="7218"/>
                  </a:cubicBezTo>
                  <a:lnTo>
                    <a:pt x="10777" y="7318"/>
                  </a:lnTo>
                  <a:cubicBezTo>
                    <a:pt x="10577" y="7644"/>
                    <a:pt x="10301" y="7920"/>
                    <a:pt x="10000" y="8120"/>
                  </a:cubicBezTo>
                  <a:cubicBezTo>
                    <a:pt x="9374" y="8546"/>
                    <a:pt x="8647" y="8747"/>
                    <a:pt x="7895" y="8797"/>
                  </a:cubicBezTo>
                  <a:cubicBezTo>
                    <a:pt x="7739" y="8807"/>
                    <a:pt x="7584" y="8814"/>
                    <a:pt x="7428" y="8814"/>
                  </a:cubicBezTo>
                  <a:cubicBezTo>
                    <a:pt x="7208" y="8814"/>
                    <a:pt x="6988" y="8801"/>
                    <a:pt x="6767" y="8772"/>
                  </a:cubicBezTo>
                  <a:cubicBezTo>
                    <a:pt x="6417" y="8722"/>
                    <a:pt x="6041" y="8647"/>
                    <a:pt x="5690" y="8521"/>
                  </a:cubicBezTo>
                  <a:cubicBezTo>
                    <a:pt x="4963" y="8321"/>
                    <a:pt x="4286" y="7995"/>
                    <a:pt x="3635" y="7594"/>
                  </a:cubicBezTo>
                  <a:cubicBezTo>
                    <a:pt x="3559" y="7544"/>
                    <a:pt x="3484" y="7494"/>
                    <a:pt x="3409" y="7444"/>
                  </a:cubicBezTo>
                  <a:cubicBezTo>
                    <a:pt x="3334" y="7394"/>
                    <a:pt x="3259" y="7343"/>
                    <a:pt x="3183" y="7293"/>
                  </a:cubicBezTo>
                  <a:cubicBezTo>
                    <a:pt x="3033" y="7168"/>
                    <a:pt x="2883" y="7068"/>
                    <a:pt x="2732" y="6942"/>
                  </a:cubicBezTo>
                  <a:cubicBezTo>
                    <a:pt x="2582" y="6817"/>
                    <a:pt x="2457" y="6692"/>
                    <a:pt x="2331" y="6566"/>
                  </a:cubicBezTo>
                  <a:cubicBezTo>
                    <a:pt x="2256" y="6516"/>
                    <a:pt x="2181" y="6441"/>
                    <a:pt x="2131" y="6366"/>
                  </a:cubicBezTo>
                  <a:cubicBezTo>
                    <a:pt x="2056" y="6291"/>
                    <a:pt x="1980" y="6241"/>
                    <a:pt x="1930" y="6165"/>
                  </a:cubicBezTo>
                  <a:cubicBezTo>
                    <a:pt x="1429" y="5614"/>
                    <a:pt x="1003" y="4988"/>
                    <a:pt x="677" y="4311"/>
                  </a:cubicBezTo>
                  <a:cubicBezTo>
                    <a:pt x="351" y="3634"/>
                    <a:pt x="176" y="2882"/>
                    <a:pt x="176" y="2130"/>
                  </a:cubicBezTo>
                  <a:cubicBezTo>
                    <a:pt x="176" y="1754"/>
                    <a:pt x="226" y="1378"/>
                    <a:pt x="326" y="1028"/>
                  </a:cubicBezTo>
                  <a:cubicBezTo>
                    <a:pt x="427" y="677"/>
                    <a:pt x="602" y="326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2"/>
            <p:cNvSpPr/>
            <p:nvPr/>
          </p:nvSpPr>
          <p:spPr>
            <a:xfrm>
              <a:off x="621161" y="3543504"/>
              <a:ext cx="950565" cy="128393"/>
            </a:xfrm>
            <a:custGeom>
              <a:avLst/>
              <a:gdLst/>
              <a:ahLst/>
              <a:cxnLst/>
              <a:rect l="l" t="t" r="r" b="b"/>
              <a:pathLst>
                <a:path w="43385" h="5860" extrusionOk="0">
                  <a:moveTo>
                    <a:pt x="3359" y="0"/>
                  </a:moveTo>
                  <a:cubicBezTo>
                    <a:pt x="3359" y="0"/>
                    <a:pt x="2783" y="2306"/>
                    <a:pt x="1" y="2657"/>
                  </a:cubicBezTo>
                  <a:cubicBezTo>
                    <a:pt x="7987" y="4796"/>
                    <a:pt x="16158" y="5859"/>
                    <a:pt x="24393" y="5859"/>
                  </a:cubicBezTo>
                  <a:cubicBezTo>
                    <a:pt x="26676" y="5859"/>
                    <a:pt x="28964" y="5778"/>
                    <a:pt x="31254" y="5614"/>
                  </a:cubicBezTo>
                  <a:cubicBezTo>
                    <a:pt x="32056" y="5539"/>
                    <a:pt x="32908" y="5464"/>
                    <a:pt x="33710" y="5414"/>
                  </a:cubicBezTo>
                  <a:cubicBezTo>
                    <a:pt x="35829" y="5221"/>
                    <a:pt x="37875" y="5047"/>
                    <a:pt x="39894" y="5047"/>
                  </a:cubicBezTo>
                  <a:cubicBezTo>
                    <a:pt x="40240" y="5047"/>
                    <a:pt x="40584" y="5052"/>
                    <a:pt x="40928" y="5063"/>
                  </a:cubicBezTo>
                  <a:cubicBezTo>
                    <a:pt x="40803" y="2582"/>
                    <a:pt x="43384" y="1855"/>
                    <a:pt x="43384" y="1855"/>
                  </a:cubicBezTo>
                  <a:cubicBezTo>
                    <a:pt x="42213" y="1715"/>
                    <a:pt x="41042" y="1661"/>
                    <a:pt x="39876" y="1661"/>
                  </a:cubicBezTo>
                  <a:cubicBezTo>
                    <a:pt x="37696" y="1661"/>
                    <a:pt x="35532" y="1851"/>
                    <a:pt x="33409" y="2031"/>
                  </a:cubicBezTo>
                  <a:cubicBezTo>
                    <a:pt x="32632" y="2106"/>
                    <a:pt x="31805" y="2156"/>
                    <a:pt x="31003" y="2231"/>
                  </a:cubicBezTo>
                  <a:cubicBezTo>
                    <a:pt x="28791" y="2392"/>
                    <a:pt x="26581" y="2472"/>
                    <a:pt x="24376" y="2472"/>
                  </a:cubicBezTo>
                  <a:cubicBezTo>
                    <a:pt x="17291" y="2472"/>
                    <a:pt x="10259" y="1644"/>
                    <a:pt x="3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2"/>
            <p:cNvSpPr/>
            <p:nvPr/>
          </p:nvSpPr>
          <p:spPr>
            <a:xfrm>
              <a:off x="621161" y="3543416"/>
              <a:ext cx="73618" cy="58324"/>
            </a:xfrm>
            <a:custGeom>
              <a:avLst/>
              <a:gdLst/>
              <a:ahLst/>
              <a:cxnLst/>
              <a:rect l="l" t="t" r="r" b="b"/>
              <a:pathLst>
                <a:path w="3360" h="2662" extrusionOk="0">
                  <a:moveTo>
                    <a:pt x="2387" y="553"/>
                  </a:moveTo>
                  <a:cubicBezTo>
                    <a:pt x="2426" y="553"/>
                    <a:pt x="2466" y="554"/>
                    <a:pt x="2507" y="556"/>
                  </a:cubicBezTo>
                  <a:cubicBezTo>
                    <a:pt x="2507" y="556"/>
                    <a:pt x="2457" y="756"/>
                    <a:pt x="2281" y="1007"/>
                  </a:cubicBezTo>
                  <a:cubicBezTo>
                    <a:pt x="2106" y="1308"/>
                    <a:pt x="1780" y="1659"/>
                    <a:pt x="1204" y="1834"/>
                  </a:cubicBezTo>
                  <a:cubicBezTo>
                    <a:pt x="1053" y="1884"/>
                    <a:pt x="903" y="1934"/>
                    <a:pt x="702" y="1959"/>
                  </a:cubicBezTo>
                  <a:cubicBezTo>
                    <a:pt x="702" y="1959"/>
                    <a:pt x="845" y="553"/>
                    <a:pt x="2387" y="553"/>
                  </a:cubicBezTo>
                  <a:close/>
                  <a:moveTo>
                    <a:pt x="3159" y="0"/>
                  </a:moveTo>
                  <a:cubicBezTo>
                    <a:pt x="264" y="0"/>
                    <a:pt x="1" y="2661"/>
                    <a:pt x="1" y="2661"/>
                  </a:cubicBezTo>
                  <a:cubicBezTo>
                    <a:pt x="2783" y="2310"/>
                    <a:pt x="3359" y="4"/>
                    <a:pt x="3359" y="4"/>
                  </a:cubicBezTo>
                  <a:cubicBezTo>
                    <a:pt x="3291" y="2"/>
                    <a:pt x="3225" y="0"/>
                    <a:pt x="3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2"/>
            <p:cNvSpPr/>
            <p:nvPr/>
          </p:nvSpPr>
          <p:spPr>
            <a:xfrm>
              <a:off x="636542" y="3555532"/>
              <a:ext cx="39548" cy="30827"/>
            </a:xfrm>
            <a:custGeom>
              <a:avLst/>
              <a:gdLst/>
              <a:ahLst/>
              <a:cxnLst/>
              <a:rect l="l" t="t" r="r" b="b"/>
              <a:pathLst>
                <a:path w="1805" h="1407" extrusionOk="0">
                  <a:moveTo>
                    <a:pt x="1685" y="0"/>
                  </a:moveTo>
                  <a:cubicBezTo>
                    <a:pt x="143" y="0"/>
                    <a:pt x="0" y="1406"/>
                    <a:pt x="0" y="1406"/>
                  </a:cubicBezTo>
                  <a:cubicBezTo>
                    <a:pt x="201" y="1381"/>
                    <a:pt x="351" y="1331"/>
                    <a:pt x="502" y="1281"/>
                  </a:cubicBezTo>
                  <a:cubicBezTo>
                    <a:pt x="878" y="1030"/>
                    <a:pt x="1229" y="755"/>
                    <a:pt x="1579" y="454"/>
                  </a:cubicBezTo>
                  <a:cubicBezTo>
                    <a:pt x="1755" y="203"/>
                    <a:pt x="1805" y="3"/>
                    <a:pt x="1805" y="3"/>
                  </a:cubicBezTo>
                  <a:cubicBezTo>
                    <a:pt x="1764" y="1"/>
                    <a:pt x="1724" y="0"/>
                    <a:pt x="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2"/>
            <p:cNvSpPr/>
            <p:nvPr/>
          </p:nvSpPr>
          <p:spPr>
            <a:xfrm>
              <a:off x="647519" y="3565458"/>
              <a:ext cx="23641" cy="18141"/>
            </a:xfrm>
            <a:custGeom>
              <a:avLst/>
              <a:gdLst/>
              <a:ahLst/>
              <a:cxnLst/>
              <a:rect l="l" t="t" r="r" b="b"/>
              <a:pathLst>
                <a:path w="1079" h="828" extrusionOk="0">
                  <a:moveTo>
                    <a:pt x="1078" y="1"/>
                  </a:moveTo>
                  <a:lnTo>
                    <a:pt x="1078" y="1"/>
                  </a:lnTo>
                  <a:cubicBezTo>
                    <a:pt x="728" y="302"/>
                    <a:pt x="377" y="577"/>
                    <a:pt x="1" y="828"/>
                  </a:cubicBezTo>
                  <a:cubicBezTo>
                    <a:pt x="577" y="653"/>
                    <a:pt x="903" y="302"/>
                    <a:pt x="1078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2"/>
            <p:cNvSpPr/>
            <p:nvPr/>
          </p:nvSpPr>
          <p:spPr>
            <a:xfrm>
              <a:off x="1515135" y="3584147"/>
              <a:ext cx="56594" cy="70309"/>
            </a:xfrm>
            <a:custGeom>
              <a:avLst/>
              <a:gdLst/>
              <a:ahLst/>
              <a:cxnLst/>
              <a:rect l="l" t="t" r="r" b="b"/>
              <a:pathLst>
                <a:path w="2583" h="3209" extrusionOk="0">
                  <a:moveTo>
                    <a:pt x="2582" y="0"/>
                  </a:moveTo>
                  <a:cubicBezTo>
                    <a:pt x="2582" y="0"/>
                    <a:pt x="1" y="727"/>
                    <a:pt x="126" y="3208"/>
                  </a:cubicBezTo>
                  <a:cubicBezTo>
                    <a:pt x="126" y="3208"/>
                    <a:pt x="2156" y="2456"/>
                    <a:pt x="2582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2"/>
            <p:cNvSpPr/>
            <p:nvPr/>
          </p:nvSpPr>
          <p:spPr>
            <a:xfrm>
              <a:off x="1501967" y="3202364"/>
              <a:ext cx="319601" cy="313664"/>
            </a:xfrm>
            <a:custGeom>
              <a:avLst/>
              <a:gdLst/>
              <a:ahLst/>
              <a:cxnLst/>
              <a:rect l="l" t="t" r="r" b="b"/>
              <a:pathLst>
                <a:path w="14587" h="14316" extrusionOk="0">
                  <a:moveTo>
                    <a:pt x="4239" y="0"/>
                  </a:moveTo>
                  <a:cubicBezTo>
                    <a:pt x="3497" y="0"/>
                    <a:pt x="2783" y="159"/>
                    <a:pt x="2156" y="483"/>
                  </a:cubicBezTo>
                  <a:cubicBezTo>
                    <a:pt x="928" y="1134"/>
                    <a:pt x="176" y="2387"/>
                    <a:pt x="101" y="4016"/>
                  </a:cubicBezTo>
                  <a:cubicBezTo>
                    <a:pt x="0" y="5896"/>
                    <a:pt x="752" y="7826"/>
                    <a:pt x="2281" y="9580"/>
                  </a:cubicBezTo>
                  <a:cubicBezTo>
                    <a:pt x="3710" y="11209"/>
                    <a:pt x="5765" y="12588"/>
                    <a:pt x="8071" y="13465"/>
                  </a:cubicBezTo>
                  <a:cubicBezTo>
                    <a:pt x="9236" y="13908"/>
                    <a:pt x="10610" y="14316"/>
                    <a:pt x="11758" y="14316"/>
                  </a:cubicBezTo>
                  <a:cubicBezTo>
                    <a:pt x="12560" y="14316"/>
                    <a:pt x="13252" y="14116"/>
                    <a:pt x="13685" y="13590"/>
                  </a:cubicBezTo>
                  <a:cubicBezTo>
                    <a:pt x="13735" y="13515"/>
                    <a:pt x="13785" y="13465"/>
                    <a:pt x="13835" y="13415"/>
                  </a:cubicBezTo>
                  <a:lnTo>
                    <a:pt x="13860" y="13365"/>
                  </a:lnTo>
                  <a:cubicBezTo>
                    <a:pt x="14086" y="13114"/>
                    <a:pt x="14587" y="12413"/>
                    <a:pt x="14236" y="11209"/>
                  </a:cubicBezTo>
                  <a:cubicBezTo>
                    <a:pt x="14086" y="10658"/>
                    <a:pt x="13835" y="10207"/>
                    <a:pt x="13559" y="9681"/>
                  </a:cubicBezTo>
                  <a:cubicBezTo>
                    <a:pt x="13334" y="9280"/>
                    <a:pt x="13083" y="8854"/>
                    <a:pt x="12858" y="8302"/>
                  </a:cubicBezTo>
                  <a:cubicBezTo>
                    <a:pt x="12707" y="7976"/>
                    <a:pt x="11429" y="5019"/>
                    <a:pt x="9424" y="2738"/>
                  </a:cubicBezTo>
                  <a:cubicBezTo>
                    <a:pt x="8722" y="1936"/>
                    <a:pt x="8021" y="1335"/>
                    <a:pt x="7344" y="909"/>
                  </a:cubicBezTo>
                  <a:cubicBezTo>
                    <a:pt x="6365" y="310"/>
                    <a:pt x="5275" y="0"/>
                    <a:pt x="4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2"/>
            <p:cNvSpPr/>
            <p:nvPr/>
          </p:nvSpPr>
          <p:spPr>
            <a:xfrm>
              <a:off x="1508014" y="3210142"/>
              <a:ext cx="304768" cy="298086"/>
            </a:xfrm>
            <a:custGeom>
              <a:avLst/>
              <a:gdLst/>
              <a:ahLst/>
              <a:cxnLst/>
              <a:rect l="l" t="t" r="r" b="b"/>
              <a:pathLst>
                <a:path w="13910" h="13605" extrusionOk="0">
                  <a:moveTo>
                    <a:pt x="3965" y="0"/>
                  </a:moveTo>
                  <a:cubicBezTo>
                    <a:pt x="2030" y="0"/>
                    <a:pt x="309" y="1159"/>
                    <a:pt x="176" y="3661"/>
                  </a:cubicBezTo>
                  <a:cubicBezTo>
                    <a:pt x="0" y="7421"/>
                    <a:pt x="3384" y="11030"/>
                    <a:pt x="7920" y="12784"/>
                  </a:cubicBezTo>
                  <a:cubicBezTo>
                    <a:pt x="9545" y="13403"/>
                    <a:pt x="10670" y="13605"/>
                    <a:pt x="11451" y="13605"/>
                  </a:cubicBezTo>
                  <a:cubicBezTo>
                    <a:pt x="12537" y="13605"/>
                    <a:pt x="12958" y="13214"/>
                    <a:pt x="13133" y="13010"/>
                  </a:cubicBezTo>
                  <a:cubicBezTo>
                    <a:pt x="13183" y="12910"/>
                    <a:pt x="13258" y="12860"/>
                    <a:pt x="13308" y="12784"/>
                  </a:cubicBezTo>
                  <a:cubicBezTo>
                    <a:pt x="13509" y="12559"/>
                    <a:pt x="13910" y="11982"/>
                    <a:pt x="13634" y="10955"/>
                  </a:cubicBezTo>
                  <a:cubicBezTo>
                    <a:pt x="13359" y="10027"/>
                    <a:pt x="12807" y="9351"/>
                    <a:pt x="12256" y="8098"/>
                  </a:cubicBezTo>
                  <a:cubicBezTo>
                    <a:pt x="11704" y="6844"/>
                    <a:pt x="9574" y="2534"/>
                    <a:pt x="6867" y="854"/>
                  </a:cubicBezTo>
                  <a:cubicBezTo>
                    <a:pt x="5962" y="293"/>
                    <a:pt x="4937" y="0"/>
                    <a:pt x="3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2"/>
            <p:cNvSpPr/>
            <p:nvPr/>
          </p:nvSpPr>
          <p:spPr>
            <a:xfrm>
              <a:off x="1538206" y="3188101"/>
              <a:ext cx="294361" cy="305447"/>
            </a:xfrm>
            <a:custGeom>
              <a:avLst/>
              <a:gdLst/>
              <a:ahLst/>
              <a:cxnLst/>
              <a:rect l="l" t="t" r="r" b="b"/>
              <a:pathLst>
                <a:path w="13435" h="13941" extrusionOk="0">
                  <a:moveTo>
                    <a:pt x="4062" y="0"/>
                  </a:moveTo>
                  <a:cubicBezTo>
                    <a:pt x="1589" y="0"/>
                    <a:pt x="1" y="1459"/>
                    <a:pt x="1" y="1459"/>
                  </a:cubicBezTo>
                  <a:cubicBezTo>
                    <a:pt x="151" y="1334"/>
                    <a:pt x="326" y="1234"/>
                    <a:pt x="502" y="1134"/>
                  </a:cubicBezTo>
                  <a:cubicBezTo>
                    <a:pt x="1129" y="810"/>
                    <a:pt x="1843" y="651"/>
                    <a:pt x="2585" y="651"/>
                  </a:cubicBezTo>
                  <a:cubicBezTo>
                    <a:pt x="3621" y="651"/>
                    <a:pt x="4711" y="961"/>
                    <a:pt x="5690" y="1560"/>
                  </a:cubicBezTo>
                  <a:cubicBezTo>
                    <a:pt x="6367" y="1986"/>
                    <a:pt x="7068" y="2587"/>
                    <a:pt x="7770" y="3389"/>
                  </a:cubicBezTo>
                  <a:cubicBezTo>
                    <a:pt x="9775" y="5670"/>
                    <a:pt x="11053" y="8627"/>
                    <a:pt x="11204" y="8953"/>
                  </a:cubicBezTo>
                  <a:cubicBezTo>
                    <a:pt x="11429" y="9505"/>
                    <a:pt x="11680" y="9931"/>
                    <a:pt x="11905" y="10332"/>
                  </a:cubicBezTo>
                  <a:cubicBezTo>
                    <a:pt x="12181" y="10858"/>
                    <a:pt x="12432" y="11309"/>
                    <a:pt x="12582" y="11860"/>
                  </a:cubicBezTo>
                  <a:cubicBezTo>
                    <a:pt x="12908" y="12938"/>
                    <a:pt x="12507" y="13640"/>
                    <a:pt x="12281" y="13941"/>
                  </a:cubicBezTo>
                  <a:cubicBezTo>
                    <a:pt x="12331" y="13891"/>
                    <a:pt x="12382" y="13790"/>
                    <a:pt x="12432" y="13715"/>
                  </a:cubicBezTo>
                  <a:cubicBezTo>
                    <a:pt x="13434" y="12236"/>
                    <a:pt x="13133" y="10357"/>
                    <a:pt x="12632" y="8753"/>
                  </a:cubicBezTo>
                  <a:cubicBezTo>
                    <a:pt x="11630" y="5595"/>
                    <a:pt x="9951" y="1936"/>
                    <a:pt x="6717" y="557"/>
                  </a:cubicBezTo>
                  <a:cubicBezTo>
                    <a:pt x="5756" y="153"/>
                    <a:pt x="4863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2"/>
            <p:cNvSpPr/>
            <p:nvPr/>
          </p:nvSpPr>
          <p:spPr>
            <a:xfrm>
              <a:off x="1527777" y="3270285"/>
              <a:ext cx="162003" cy="158628"/>
            </a:xfrm>
            <a:custGeom>
              <a:avLst/>
              <a:gdLst/>
              <a:ahLst/>
              <a:cxnLst/>
              <a:rect l="l" t="t" r="r" b="b"/>
              <a:pathLst>
                <a:path w="7394" h="7240" extrusionOk="0">
                  <a:moveTo>
                    <a:pt x="2503" y="1"/>
                  </a:moveTo>
                  <a:cubicBezTo>
                    <a:pt x="2013" y="1"/>
                    <a:pt x="1587" y="235"/>
                    <a:pt x="1279" y="566"/>
                  </a:cubicBezTo>
                  <a:cubicBezTo>
                    <a:pt x="0" y="1894"/>
                    <a:pt x="527" y="3749"/>
                    <a:pt x="1479" y="5052"/>
                  </a:cubicBezTo>
                  <a:cubicBezTo>
                    <a:pt x="2131" y="5979"/>
                    <a:pt x="3058" y="6681"/>
                    <a:pt x="4111" y="7082"/>
                  </a:cubicBezTo>
                  <a:cubicBezTo>
                    <a:pt x="4383" y="7188"/>
                    <a:pt x="4666" y="7239"/>
                    <a:pt x="4948" y="7239"/>
                  </a:cubicBezTo>
                  <a:cubicBezTo>
                    <a:pt x="5262" y="7239"/>
                    <a:pt x="5574" y="7176"/>
                    <a:pt x="5865" y="7057"/>
                  </a:cubicBezTo>
                  <a:cubicBezTo>
                    <a:pt x="6792" y="6681"/>
                    <a:pt x="7394" y="5829"/>
                    <a:pt x="7369" y="4826"/>
                  </a:cubicBezTo>
                  <a:cubicBezTo>
                    <a:pt x="7344" y="3974"/>
                    <a:pt x="6893" y="3197"/>
                    <a:pt x="6391" y="2520"/>
                  </a:cubicBezTo>
                  <a:cubicBezTo>
                    <a:pt x="5514" y="1343"/>
                    <a:pt x="4236" y="165"/>
                    <a:pt x="2707" y="14"/>
                  </a:cubicBezTo>
                  <a:cubicBezTo>
                    <a:pt x="2638" y="5"/>
                    <a:pt x="2570" y="1"/>
                    <a:pt x="2503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2"/>
            <p:cNvSpPr/>
            <p:nvPr/>
          </p:nvSpPr>
          <p:spPr>
            <a:xfrm>
              <a:off x="1558516" y="3270395"/>
              <a:ext cx="131263" cy="155605"/>
            </a:xfrm>
            <a:custGeom>
              <a:avLst/>
              <a:gdLst/>
              <a:ahLst/>
              <a:cxnLst/>
              <a:rect l="l" t="t" r="r" b="b"/>
              <a:pathLst>
                <a:path w="5991" h="7102" extrusionOk="0">
                  <a:moveTo>
                    <a:pt x="1135" y="1"/>
                  </a:moveTo>
                  <a:cubicBezTo>
                    <a:pt x="701" y="1"/>
                    <a:pt x="312" y="169"/>
                    <a:pt x="1" y="435"/>
                  </a:cubicBezTo>
                  <a:cubicBezTo>
                    <a:pt x="148" y="399"/>
                    <a:pt x="281" y="375"/>
                    <a:pt x="430" y="375"/>
                  </a:cubicBezTo>
                  <a:cubicBezTo>
                    <a:pt x="485" y="375"/>
                    <a:pt x="542" y="378"/>
                    <a:pt x="602" y="385"/>
                  </a:cubicBezTo>
                  <a:cubicBezTo>
                    <a:pt x="2131" y="536"/>
                    <a:pt x="3409" y="1739"/>
                    <a:pt x="4287" y="2916"/>
                  </a:cubicBezTo>
                  <a:cubicBezTo>
                    <a:pt x="4788" y="3568"/>
                    <a:pt x="5239" y="4345"/>
                    <a:pt x="5264" y="5197"/>
                  </a:cubicBezTo>
                  <a:cubicBezTo>
                    <a:pt x="5289" y="5969"/>
                    <a:pt x="4943" y="6642"/>
                    <a:pt x="4373" y="7093"/>
                  </a:cubicBezTo>
                  <a:lnTo>
                    <a:pt x="4373" y="7093"/>
                  </a:lnTo>
                  <a:cubicBezTo>
                    <a:pt x="4400" y="7076"/>
                    <a:pt x="4440" y="7074"/>
                    <a:pt x="4462" y="7052"/>
                  </a:cubicBezTo>
                  <a:cubicBezTo>
                    <a:pt x="5389" y="6676"/>
                    <a:pt x="5991" y="5824"/>
                    <a:pt x="5966" y="4821"/>
                  </a:cubicBezTo>
                  <a:cubicBezTo>
                    <a:pt x="5941" y="3969"/>
                    <a:pt x="5490" y="3192"/>
                    <a:pt x="4988" y="2515"/>
                  </a:cubicBezTo>
                  <a:cubicBezTo>
                    <a:pt x="4111" y="1338"/>
                    <a:pt x="2833" y="160"/>
                    <a:pt x="1304" y="9"/>
                  </a:cubicBezTo>
                  <a:cubicBezTo>
                    <a:pt x="1247" y="3"/>
                    <a:pt x="1191" y="1"/>
                    <a:pt x="1135" y="1"/>
                  </a:cubicBezTo>
                  <a:close/>
                  <a:moveTo>
                    <a:pt x="4373" y="7093"/>
                  </a:moveTo>
                  <a:cubicBezTo>
                    <a:pt x="4369" y="7096"/>
                    <a:pt x="4365" y="7099"/>
                    <a:pt x="4362" y="7102"/>
                  </a:cubicBezTo>
                  <a:cubicBezTo>
                    <a:pt x="4365" y="7099"/>
                    <a:pt x="4369" y="7096"/>
                    <a:pt x="4373" y="7093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2"/>
            <p:cNvSpPr/>
            <p:nvPr/>
          </p:nvSpPr>
          <p:spPr>
            <a:xfrm>
              <a:off x="801284" y="3387307"/>
              <a:ext cx="290505" cy="324421"/>
            </a:xfrm>
            <a:custGeom>
              <a:avLst/>
              <a:gdLst/>
              <a:ahLst/>
              <a:cxnLst/>
              <a:rect l="l" t="t" r="r" b="b"/>
              <a:pathLst>
                <a:path w="13259" h="14807" extrusionOk="0">
                  <a:moveTo>
                    <a:pt x="5091" y="1"/>
                  </a:moveTo>
                  <a:cubicBezTo>
                    <a:pt x="4513" y="1"/>
                    <a:pt x="3947" y="193"/>
                    <a:pt x="3434" y="688"/>
                  </a:cubicBezTo>
                  <a:cubicBezTo>
                    <a:pt x="2081" y="2017"/>
                    <a:pt x="1053" y="3846"/>
                    <a:pt x="577" y="5776"/>
                  </a:cubicBezTo>
                  <a:cubicBezTo>
                    <a:pt x="0" y="8182"/>
                    <a:pt x="326" y="10738"/>
                    <a:pt x="2081" y="12593"/>
                  </a:cubicBezTo>
                  <a:cubicBezTo>
                    <a:pt x="3307" y="13879"/>
                    <a:pt x="5034" y="14806"/>
                    <a:pt x="6805" y="14806"/>
                  </a:cubicBezTo>
                  <a:cubicBezTo>
                    <a:pt x="7277" y="14806"/>
                    <a:pt x="7752" y="14741"/>
                    <a:pt x="8221" y="14598"/>
                  </a:cubicBezTo>
                  <a:cubicBezTo>
                    <a:pt x="10401" y="13972"/>
                    <a:pt x="11880" y="11916"/>
                    <a:pt x="12406" y="9786"/>
                  </a:cubicBezTo>
                  <a:cubicBezTo>
                    <a:pt x="13259" y="6302"/>
                    <a:pt x="10878" y="3144"/>
                    <a:pt x="8146" y="1265"/>
                  </a:cubicBezTo>
                  <a:cubicBezTo>
                    <a:pt x="7254" y="648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2"/>
            <p:cNvSpPr/>
            <p:nvPr/>
          </p:nvSpPr>
          <p:spPr>
            <a:xfrm>
              <a:off x="793593" y="3381983"/>
              <a:ext cx="304790" cy="335617"/>
            </a:xfrm>
            <a:custGeom>
              <a:avLst/>
              <a:gdLst/>
              <a:ahLst/>
              <a:cxnLst/>
              <a:rect l="l" t="t" r="r" b="b"/>
              <a:pathLst>
                <a:path w="13911" h="15318" extrusionOk="0">
                  <a:moveTo>
                    <a:pt x="5436" y="519"/>
                  </a:moveTo>
                  <a:cubicBezTo>
                    <a:pt x="6418" y="519"/>
                    <a:pt x="7454" y="1117"/>
                    <a:pt x="8346" y="1733"/>
                  </a:cubicBezTo>
                  <a:cubicBezTo>
                    <a:pt x="10903" y="3463"/>
                    <a:pt x="13334" y="6545"/>
                    <a:pt x="12482" y="9979"/>
                  </a:cubicBezTo>
                  <a:cubicBezTo>
                    <a:pt x="11930" y="12235"/>
                    <a:pt x="10376" y="14039"/>
                    <a:pt x="8497" y="14591"/>
                  </a:cubicBezTo>
                  <a:cubicBezTo>
                    <a:pt x="8041" y="14729"/>
                    <a:pt x="7588" y="14791"/>
                    <a:pt x="7143" y="14791"/>
                  </a:cubicBezTo>
                  <a:cubicBezTo>
                    <a:pt x="5337" y="14791"/>
                    <a:pt x="3678" y="13762"/>
                    <a:pt x="2632" y="12636"/>
                  </a:cubicBezTo>
                  <a:cubicBezTo>
                    <a:pt x="1078" y="11007"/>
                    <a:pt x="552" y="8676"/>
                    <a:pt x="1178" y="6069"/>
                  </a:cubicBezTo>
                  <a:cubicBezTo>
                    <a:pt x="1630" y="4215"/>
                    <a:pt x="2657" y="2410"/>
                    <a:pt x="3960" y="1132"/>
                  </a:cubicBezTo>
                  <a:cubicBezTo>
                    <a:pt x="4261" y="831"/>
                    <a:pt x="4587" y="656"/>
                    <a:pt x="4913" y="580"/>
                  </a:cubicBezTo>
                  <a:cubicBezTo>
                    <a:pt x="5085" y="538"/>
                    <a:pt x="5259" y="519"/>
                    <a:pt x="5436" y="519"/>
                  </a:cubicBezTo>
                  <a:close/>
                  <a:moveTo>
                    <a:pt x="5444" y="1"/>
                  </a:moveTo>
                  <a:cubicBezTo>
                    <a:pt x="4814" y="1"/>
                    <a:pt x="4179" y="203"/>
                    <a:pt x="3609" y="756"/>
                  </a:cubicBezTo>
                  <a:cubicBezTo>
                    <a:pt x="2206" y="2109"/>
                    <a:pt x="1153" y="3989"/>
                    <a:pt x="677" y="5944"/>
                  </a:cubicBezTo>
                  <a:cubicBezTo>
                    <a:pt x="0" y="8726"/>
                    <a:pt x="552" y="11232"/>
                    <a:pt x="2231" y="13012"/>
                  </a:cubicBezTo>
                  <a:cubicBezTo>
                    <a:pt x="3394" y="14216"/>
                    <a:pt x="5193" y="15317"/>
                    <a:pt x="7188" y="15317"/>
                  </a:cubicBezTo>
                  <a:cubicBezTo>
                    <a:pt x="7600" y="15317"/>
                    <a:pt x="8021" y="15270"/>
                    <a:pt x="8447" y="15167"/>
                  </a:cubicBezTo>
                  <a:cubicBezTo>
                    <a:pt x="8522" y="15142"/>
                    <a:pt x="8597" y="15117"/>
                    <a:pt x="8647" y="15092"/>
                  </a:cubicBezTo>
                  <a:cubicBezTo>
                    <a:pt x="11128" y="14365"/>
                    <a:pt x="12532" y="12034"/>
                    <a:pt x="13008" y="10104"/>
                  </a:cubicBezTo>
                  <a:cubicBezTo>
                    <a:pt x="13910" y="6420"/>
                    <a:pt x="11354" y="3137"/>
                    <a:pt x="8647" y="1282"/>
                  </a:cubicBezTo>
                  <a:cubicBezTo>
                    <a:pt x="8038" y="876"/>
                    <a:pt x="6754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2"/>
            <p:cNvSpPr/>
            <p:nvPr/>
          </p:nvSpPr>
          <p:spPr>
            <a:xfrm>
              <a:off x="865524" y="3508470"/>
              <a:ext cx="163668" cy="157927"/>
            </a:xfrm>
            <a:custGeom>
              <a:avLst/>
              <a:gdLst/>
              <a:ahLst/>
              <a:cxnLst/>
              <a:rect l="l" t="t" r="r" b="b"/>
              <a:pathLst>
                <a:path w="7470" h="7208" extrusionOk="0">
                  <a:moveTo>
                    <a:pt x="3601" y="1"/>
                  </a:moveTo>
                  <a:cubicBezTo>
                    <a:pt x="3346" y="1"/>
                    <a:pt x="3089" y="32"/>
                    <a:pt x="2833" y="96"/>
                  </a:cubicBezTo>
                  <a:cubicBezTo>
                    <a:pt x="1053" y="547"/>
                    <a:pt x="1" y="2477"/>
                    <a:pt x="477" y="4406"/>
                  </a:cubicBezTo>
                  <a:cubicBezTo>
                    <a:pt x="907" y="6084"/>
                    <a:pt x="2315" y="7208"/>
                    <a:pt x="3847" y="7208"/>
                  </a:cubicBezTo>
                  <a:cubicBezTo>
                    <a:pt x="4100" y="7208"/>
                    <a:pt x="4356" y="7177"/>
                    <a:pt x="4612" y="7113"/>
                  </a:cubicBezTo>
                  <a:cubicBezTo>
                    <a:pt x="6392" y="6662"/>
                    <a:pt x="7469" y="4707"/>
                    <a:pt x="6968" y="2777"/>
                  </a:cubicBezTo>
                  <a:cubicBezTo>
                    <a:pt x="6560" y="1122"/>
                    <a:pt x="5136" y="1"/>
                    <a:pt x="3601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2"/>
            <p:cNvSpPr/>
            <p:nvPr/>
          </p:nvSpPr>
          <p:spPr>
            <a:xfrm>
              <a:off x="870476" y="3542408"/>
              <a:ext cx="146622" cy="123989"/>
            </a:xfrm>
            <a:custGeom>
              <a:avLst/>
              <a:gdLst/>
              <a:ahLst/>
              <a:cxnLst/>
              <a:rect l="l" t="t" r="r" b="b"/>
              <a:pathLst>
                <a:path w="6692" h="5659" extrusionOk="0">
                  <a:moveTo>
                    <a:pt x="677" y="0"/>
                  </a:moveTo>
                  <a:cubicBezTo>
                    <a:pt x="176" y="802"/>
                    <a:pt x="0" y="1830"/>
                    <a:pt x="251" y="2857"/>
                  </a:cubicBezTo>
                  <a:cubicBezTo>
                    <a:pt x="681" y="4535"/>
                    <a:pt x="2089" y="5659"/>
                    <a:pt x="3621" y="5659"/>
                  </a:cubicBezTo>
                  <a:cubicBezTo>
                    <a:pt x="3874" y="5659"/>
                    <a:pt x="4130" y="5628"/>
                    <a:pt x="4386" y="5564"/>
                  </a:cubicBezTo>
                  <a:cubicBezTo>
                    <a:pt x="5514" y="5263"/>
                    <a:pt x="6366" y="4386"/>
                    <a:pt x="6692" y="3258"/>
                  </a:cubicBezTo>
                  <a:lnTo>
                    <a:pt x="6692" y="3258"/>
                  </a:lnTo>
                  <a:cubicBezTo>
                    <a:pt x="6266" y="3985"/>
                    <a:pt x="5589" y="4512"/>
                    <a:pt x="4762" y="4712"/>
                  </a:cubicBezTo>
                  <a:cubicBezTo>
                    <a:pt x="4506" y="4776"/>
                    <a:pt x="4249" y="4807"/>
                    <a:pt x="3996" y="4807"/>
                  </a:cubicBezTo>
                  <a:cubicBezTo>
                    <a:pt x="2465" y="4807"/>
                    <a:pt x="1057" y="3686"/>
                    <a:pt x="627" y="2030"/>
                  </a:cubicBezTo>
                  <a:cubicBezTo>
                    <a:pt x="451" y="1329"/>
                    <a:pt x="476" y="627"/>
                    <a:pt x="677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2"/>
            <p:cNvSpPr/>
            <p:nvPr/>
          </p:nvSpPr>
          <p:spPr>
            <a:xfrm>
              <a:off x="1463536" y="3496945"/>
              <a:ext cx="283362" cy="304659"/>
            </a:xfrm>
            <a:custGeom>
              <a:avLst/>
              <a:gdLst/>
              <a:ahLst/>
              <a:cxnLst/>
              <a:rect l="l" t="t" r="r" b="b"/>
              <a:pathLst>
                <a:path w="12933" h="13905" extrusionOk="0">
                  <a:moveTo>
                    <a:pt x="7374" y="0"/>
                  </a:moveTo>
                  <a:cubicBezTo>
                    <a:pt x="6046" y="0"/>
                    <a:pt x="4698" y="431"/>
                    <a:pt x="3584" y="1123"/>
                  </a:cubicBezTo>
                  <a:cubicBezTo>
                    <a:pt x="526" y="3003"/>
                    <a:pt x="0" y="6937"/>
                    <a:pt x="627" y="10196"/>
                  </a:cubicBezTo>
                  <a:cubicBezTo>
                    <a:pt x="952" y="11825"/>
                    <a:pt x="1579" y="13880"/>
                    <a:pt x="3609" y="13905"/>
                  </a:cubicBezTo>
                  <a:cubicBezTo>
                    <a:pt x="5464" y="13905"/>
                    <a:pt x="7494" y="13328"/>
                    <a:pt x="9198" y="12276"/>
                  </a:cubicBezTo>
                  <a:cubicBezTo>
                    <a:pt x="11278" y="10973"/>
                    <a:pt x="12857" y="8917"/>
                    <a:pt x="12882" y="6361"/>
                  </a:cubicBezTo>
                  <a:cubicBezTo>
                    <a:pt x="12932" y="4130"/>
                    <a:pt x="11980" y="1724"/>
                    <a:pt x="9925" y="622"/>
                  </a:cubicBezTo>
                  <a:cubicBezTo>
                    <a:pt x="9134" y="191"/>
                    <a:pt x="8259" y="0"/>
                    <a:pt x="7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2"/>
            <p:cNvSpPr/>
            <p:nvPr/>
          </p:nvSpPr>
          <p:spPr>
            <a:xfrm>
              <a:off x="1458037" y="3491051"/>
              <a:ext cx="294361" cy="316052"/>
            </a:xfrm>
            <a:custGeom>
              <a:avLst/>
              <a:gdLst/>
              <a:ahLst/>
              <a:cxnLst/>
              <a:rect l="l" t="t" r="r" b="b"/>
              <a:pathLst>
                <a:path w="13435" h="14425" extrusionOk="0">
                  <a:moveTo>
                    <a:pt x="7612" y="537"/>
                  </a:moveTo>
                  <a:cubicBezTo>
                    <a:pt x="8487" y="537"/>
                    <a:pt x="9326" y="728"/>
                    <a:pt x="10051" y="1116"/>
                  </a:cubicBezTo>
                  <a:cubicBezTo>
                    <a:pt x="12181" y="2244"/>
                    <a:pt x="12908" y="4700"/>
                    <a:pt x="12883" y="6630"/>
                  </a:cubicBezTo>
                  <a:cubicBezTo>
                    <a:pt x="12833" y="8886"/>
                    <a:pt x="11579" y="10891"/>
                    <a:pt x="9299" y="12319"/>
                  </a:cubicBezTo>
                  <a:cubicBezTo>
                    <a:pt x="7670" y="13322"/>
                    <a:pt x="5690" y="13898"/>
                    <a:pt x="3860" y="13898"/>
                  </a:cubicBezTo>
                  <a:cubicBezTo>
                    <a:pt x="3434" y="13898"/>
                    <a:pt x="3083" y="13798"/>
                    <a:pt x="2782" y="13623"/>
                  </a:cubicBezTo>
                  <a:cubicBezTo>
                    <a:pt x="1805" y="13046"/>
                    <a:pt x="1379" y="11643"/>
                    <a:pt x="1153" y="10415"/>
                  </a:cubicBezTo>
                  <a:cubicBezTo>
                    <a:pt x="552" y="7382"/>
                    <a:pt x="978" y="3472"/>
                    <a:pt x="3960" y="1617"/>
                  </a:cubicBezTo>
                  <a:cubicBezTo>
                    <a:pt x="5111" y="904"/>
                    <a:pt x="6397" y="537"/>
                    <a:pt x="7612" y="537"/>
                  </a:cubicBezTo>
                  <a:close/>
                  <a:moveTo>
                    <a:pt x="7642" y="0"/>
                  </a:moveTo>
                  <a:cubicBezTo>
                    <a:pt x="6169" y="0"/>
                    <a:pt x="4747" y="510"/>
                    <a:pt x="3685" y="1166"/>
                  </a:cubicBezTo>
                  <a:cubicBezTo>
                    <a:pt x="477" y="3171"/>
                    <a:pt x="0" y="7307"/>
                    <a:pt x="627" y="10515"/>
                  </a:cubicBezTo>
                  <a:cubicBezTo>
                    <a:pt x="827" y="11567"/>
                    <a:pt x="1404" y="14425"/>
                    <a:pt x="3835" y="14425"/>
                  </a:cubicBezTo>
                  <a:cubicBezTo>
                    <a:pt x="5790" y="14425"/>
                    <a:pt x="7870" y="13823"/>
                    <a:pt x="9574" y="12770"/>
                  </a:cubicBezTo>
                  <a:cubicBezTo>
                    <a:pt x="12005" y="11242"/>
                    <a:pt x="13359" y="9086"/>
                    <a:pt x="13409" y="6630"/>
                  </a:cubicBezTo>
                  <a:cubicBezTo>
                    <a:pt x="13434" y="4625"/>
                    <a:pt x="12682" y="2044"/>
                    <a:pt x="10477" y="765"/>
                  </a:cubicBezTo>
                  <a:cubicBezTo>
                    <a:pt x="10427" y="715"/>
                    <a:pt x="10351" y="690"/>
                    <a:pt x="10301" y="640"/>
                  </a:cubicBezTo>
                  <a:cubicBezTo>
                    <a:pt x="9442" y="187"/>
                    <a:pt x="8533" y="0"/>
                    <a:pt x="7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2"/>
            <p:cNvSpPr/>
            <p:nvPr/>
          </p:nvSpPr>
          <p:spPr>
            <a:xfrm>
              <a:off x="1536015" y="3542365"/>
              <a:ext cx="170788" cy="155736"/>
            </a:xfrm>
            <a:custGeom>
              <a:avLst/>
              <a:gdLst/>
              <a:ahLst/>
              <a:cxnLst/>
              <a:rect l="l" t="t" r="r" b="b"/>
              <a:pathLst>
                <a:path w="7795" h="7108" extrusionOk="0">
                  <a:moveTo>
                    <a:pt x="4137" y="0"/>
                  </a:moveTo>
                  <a:cubicBezTo>
                    <a:pt x="2925" y="0"/>
                    <a:pt x="1709" y="668"/>
                    <a:pt x="1003" y="1857"/>
                  </a:cubicBezTo>
                  <a:cubicBezTo>
                    <a:pt x="0" y="3586"/>
                    <a:pt x="477" y="5742"/>
                    <a:pt x="2055" y="6669"/>
                  </a:cubicBezTo>
                  <a:cubicBezTo>
                    <a:pt x="2557" y="6967"/>
                    <a:pt x="3108" y="7108"/>
                    <a:pt x="3660" y="7108"/>
                  </a:cubicBezTo>
                  <a:cubicBezTo>
                    <a:pt x="4872" y="7108"/>
                    <a:pt x="6086" y="6429"/>
                    <a:pt x="6792" y="5240"/>
                  </a:cubicBezTo>
                  <a:cubicBezTo>
                    <a:pt x="7795" y="3511"/>
                    <a:pt x="7319" y="1356"/>
                    <a:pt x="5740" y="428"/>
                  </a:cubicBezTo>
                  <a:cubicBezTo>
                    <a:pt x="5238" y="139"/>
                    <a:pt x="4688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2"/>
            <p:cNvSpPr/>
            <p:nvPr/>
          </p:nvSpPr>
          <p:spPr>
            <a:xfrm>
              <a:off x="1590374" y="3542255"/>
              <a:ext cx="116430" cy="153370"/>
            </a:xfrm>
            <a:custGeom>
              <a:avLst/>
              <a:gdLst/>
              <a:ahLst/>
              <a:cxnLst/>
              <a:rect l="l" t="t" r="r" b="b"/>
              <a:pathLst>
                <a:path w="5314" h="7000" extrusionOk="0">
                  <a:moveTo>
                    <a:pt x="1657" y="1"/>
                  </a:moveTo>
                  <a:cubicBezTo>
                    <a:pt x="1084" y="1"/>
                    <a:pt x="513" y="152"/>
                    <a:pt x="1" y="433"/>
                  </a:cubicBezTo>
                  <a:cubicBezTo>
                    <a:pt x="264" y="367"/>
                    <a:pt x="533" y="334"/>
                    <a:pt x="803" y="334"/>
                  </a:cubicBezTo>
                  <a:cubicBezTo>
                    <a:pt x="1352" y="334"/>
                    <a:pt x="1902" y="473"/>
                    <a:pt x="2407" y="759"/>
                  </a:cubicBezTo>
                  <a:cubicBezTo>
                    <a:pt x="3986" y="1712"/>
                    <a:pt x="4462" y="3867"/>
                    <a:pt x="3459" y="5571"/>
                  </a:cubicBezTo>
                  <a:cubicBezTo>
                    <a:pt x="3083" y="6198"/>
                    <a:pt x="2582" y="6699"/>
                    <a:pt x="1981" y="7000"/>
                  </a:cubicBezTo>
                  <a:cubicBezTo>
                    <a:pt x="2908" y="6774"/>
                    <a:pt x="3760" y="6173"/>
                    <a:pt x="4311" y="5245"/>
                  </a:cubicBezTo>
                  <a:cubicBezTo>
                    <a:pt x="5314" y="3516"/>
                    <a:pt x="4838" y="1361"/>
                    <a:pt x="3259" y="433"/>
                  </a:cubicBezTo>
                  <a:cubicBezTo>
                    <a:pt x="2756" y="139"/>
                    <a:pt x="2205" y="1"/>
                    <a:pt x="1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2"/>
            <p:cNvSpPr/>
            <p:nvPr/>
          </p:nvSpPr>
          <p:spPr>
            <a:xfrm>
              <a:off x="1470109" y="281810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0"/>
                  </a:moveTo>
                  <a:lnTo>
                    <a:pt x="377" y="0"/>
                  </a:lnTo>
                  <a:cubicBezTo>
                    <a:pt x="201" y="4462"/>
                    <a:pt x="1" y="9524"/>
                    <a:pt x="1329" y="14261"/>
                  </a:cubicBezTo>
                  <a:cubicBezTo>
                    <a:pt x="1705" y="15590"/>
                    <a:pt x="2231" y="16968"/>
                    <a:pt x="2933" y="18522"/>
                  </a:cubicBezTo>
                  <a:cubicBezTo>
                    <a:pt x="3835" y="20527"/>
                    <a:pt x="4888" y="22482"/>
                    <a:pt x="6091" y="24362"/>
                  </a:cubicBezTo>
                  <a:cubicBezTo>
                    <a:pt x="6091" y="24362"/>
                    <a:pt x="6136" y="24361"/>
                    <a:pt x="6219" y="24361"/>
                  </a:cubicBezTo>
                  <a:cubicBezTo>
                    <a:pt x="6837" y="24361"/>
                    <a:pt x="9533" y="24400"/>
                    <a:pt x="10728" y="25063"/>
                  </a:cubicBezTo>
                  <a:cubicBezTo>
                    <a:pt x="8873" y="22607"/>
                    <a:pt x="7294" y="19925"/>
                    <a:pt x="6016" y="17118"/>
                  </a:cubicBezTo>
                  <a:cubicBezTo>
                    <a:pt x="5389" y="15740"/>
                    <a:pt x="4913" y="14487"/>
                    <a:pt x="4587" y="13334"/>
                  </a:cubicBezTo>
                  <a:cubicBezTo>
                    <a:pt x="3710" y="10251"/>
                    <a:pt x="3585" y="6968"/>
                    <a:pt x="3635" y="3710"/>
                  </a:cubicBezTo>
                  <a:cubicBezTo>
                    <a:pt x="803" y="2808"/>
                    <a:pt x="377" y="1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2"/>
            <p:cNvSpPr/>
            <p:nvPr/>
          </p:nvSpPr>
          <p:spPr>
            <a:xfrm>
              <a:off x="1603563" y="3351835"/>
              <a:ext cx="101597" cy="18448"/>
            </a:xfrm>
            <a:custGeom>
              <a:avLst/>
              <a:gdLst/>
              <a:ahLst/>
              <a:cxnLst/>
              <a:rect l="l" t="t" r="r" b="b"/>
              <a:pathLst>
                <a:path w="4637" h="842" extrusionOk="0">
                  <a:moveTo>
                    <a:pt x="128" y="1"/>
                  </a:moveTo>
                  <a:cubicBezTo>
                    <a:pt x="45" y="1"/>
                    <a:pt x="0" y="2"/>
                    <a:pt x="0" y="2"/>
                  </a:cubicBezTo>
                  <a:cubicBezTo>
                    <a:pt x="938" y="679"/>
                    <a:pt x="2155" y="842"/>
                    <a:pt x="3106" y="842"/>
                  </a:cubicBezTo>
                  <a:cubicBezTo>
                    <a:pt x="3984" y="842"/>
                    <a:pt x="4637" y="703"/>
                    <a:pt x="4637" y="703"/>
                  </a:cubicBezTo>
                  <a:cubicBezTo>
                    <a:pt x="3442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2"/>
            <p:cNvSpPr/>
            <p:nvPr/>
          </p:nvSpPr>
          <p:spPr>
            <a:xfrm>
              <a:off x="1478348" y="2818105"/>
              <a:ext cx="71405" cy="81286"/>
            </a:xfrm>
            <a:custGeom>
              <a:avLst/>
              <a:gdLst/>
              <a:ahLst/>
              <a:cxnLst/>
              <a:rect l="l" t="t" r="r" b="b"/>
              <a:pathLst>
                <a:path w="3259" h="3710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06" y="1304"/>
                    <a:pt x="2432" y="2757"/>
                    <a:pt x="2432" y="2757"/>
                  </a:cubicBezTo>
                  <a:cubicBezTo>
                    <a:pt x="1028" y="2331"/>
                    <a:pt x="828" y="928"/>
                    <a:pt x="828" y="928"/>
                  </a:cubicBezTo>
                  <a:close/>
                  <a:moveTo>
                    <a:pt x="1" y="0"/>
                  </a:moveTo>
                  <a:cubicBezTo>
                    <a:pt x="1" y="1"/>
                    <a:pt x="427" y="2808"/>
                    <a:pt x="3259" y="3710"/>
                  </a:cubicBezTo>
                  <a:cubicBezTo>
                    <a:pt x="3259" y="3710"/>
                    <a:pt x="2808" y="7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2"/>
            <p:cNvSpPr/>
            <p:nvPr/>
          </p:nvSpPr>
          <p:spPr>
            <a:xfrm>
              <a:off x="1496467" y="2838416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1" y="1"/>
                  </a:moveTo>
                  <a:cubicBezTo>
                    <a:pt x="1" y="1"/>
                    <a:pt x="201" y="1404"/>
                    <a:pt x="1605" y="1830"/>
                  </a:cubicBezTo>
                  <a:cubicBezTo>
                    <a:pt x="1605" y="1830"/>
                    <a:pt x="1379" y="37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2"/>
            <p:cNvSpPr/>
            <p:nvPr/>
          </p:nvSpPr>
          <p:spPr>
            <a:xfrm>
              <a:off x="1006646" y="3151423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01" y="4462"/>
                    <a:pt x="1" y="9499"/>
                    <a:pt x="1354" y="14236"/>
                  </a:cubicBezTo>
                  <a:cubicBezTo>
                    <a:pt x="1730" y="15565"/>
                    <a:pt x="2231" y="16943"/>
                    <a:pt x="2933" y="18497"/>
                  </a:cubicBezTo>
                  <a:cubicBezTo>
                    <a:pt x="3860" y="20527"/>
                    <a:pt x="4913" y="22482"/>
                    <a:pt x="6116" y="24337"/>
                  </a:cubicBezTo>
                  <a:cubicBezTo>
                    <a:pt x="6116" y="24337"/>
                    <a:pt x="6159" y="24336"/>
                    <a:pt x="6236" y="24336"/>
                  </a:cubicBezTo>
                  <a:cubicBezTo>
                    <a:pt x="6836" y="24336"/>
                    <a:pt x="9529" y="24375"/>
                    <a:pt x="10728" y="25063"/>
                  </a:cubicBezTo>
                  <a:cubicBezTo>
                    <a:pt x="8873" y="22582"/>
                    <a:pt x="7294" y="19926"/>
                    <a:pt x="6041" y="17093"/>
                  </a:cubicBezTo>
                  <a:cubicBezTo>
                    <a:pt x="5414" y="15715"/>
                    <a:pt x="4938" y="14462"/>
                    <a:pt x="4612" y="13309"/>
                  </a:cubicBezTo>
                  <a:cubicBezTo>
                    <a:pt x="3735" y="10226"/>
                    <a:pt x="3610" y="6943"/>
                    <a:pt x="3660" y="3685"/>
                  </a:cubicBezTo>
                  <a:cubicBezTo>
                    <a:pt x="828" y="278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2"/>
            <p:cNvSpPr/>
            <p:nvPr/>
          </p:nvSpPr>
          <p:spPr>
            <a:xfrm>
              <a:off x="1140648" y="3684605"/>
              <a:ext cx="101049" cy="18952"/>
            </a:xfrm>
            <a:custGeom>
              <a:avLst/>
              <a:gdLst/>
              <a:ahLst/>
              <a:cxnLst/>
              <a:rect l="l" t="t" r="r" b="b"/>
              <a:pathLst>
                <a:path w="4612" h="865" extrusionOk="0">
                  <a:moveTo>
                    <a:pt x="120" y="1"/>
                  </a:moveTo>
                  <a:cubicBezTo>
                    <a:pt x="43" y="1"/>
                    <a:pt x="0" y="2"/>
                    <a:pt x="0" y="2"/>
                  </a:cubicBezTo>
                  <a:cubicBezTo>
                    <a:pt x="947" y="699"/>
                    <a:pt x="2170" y="864"/>
                    <a:pt x="3119" y="864"/>
                  </a:cubicBezTo>
                  <a:cubicBezTo>
                    <a:pt x="3978" y="864"/>
                    <a:pt x="4612" y="728"/>
                    <a:pt x="4612" y="728"/>
                  </a:cubicBezTo>
                  <a:cubicBezTo>
                    <a:pt x="3413" y="40"/>
                    <a:pt x="720" y="1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2"/>
            <p:cNvSpPr/>
            <p:nvPr/>
          </p:nvSpPr>
          <p:spPr>
            <a:xfrm>
              <a:off x="1014885" y="3151423"/>
              <a:ext cx="71952" cy="80738"/>
            </a:xfrm>
            <a:custGeom>
              <a:avLst/>
              <a:gdLst/>
              <a:ahLst/>
              <a:cxnLst/>
              <a:rect l="l" t="t" r="r" b="b"/>
              <a:pathLst>
                <a:path w="3284" h="3685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31" y="1279"/>
                    <a:pt x="2457" y="2757"/>
                    <a:pt x="2457" y="2757"/>
                  </a:cubicBezTo>
                  <a:cubicBezTo>
                    <a:pt x="1053" y="2306"/>
                    <a:pt x="828" y="928"/>
                    <a:pt x="828" y="9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783"/>
                    <a:pt x="3284" y="3685"/>
                  </a:cubicBezTo>
                  <a:cubicBezTo>
                    <a:pt x="3284" y="3685"/>
                    <a:pt x="2808" y="702"/>
                    <a:pt x="1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2"/>
            <p:cNvSpPr/>
            <p:nvPr/>
          </p:nvSpPr>
          <p:spPr>
            <a:xfrm>
              <a:off x="1033004" y="3171734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1" y="1"/>
                  </a:moveTo>
                  <a:cubicBezTo>
                    <a:pt x="1" y="1"/>
                    <a:pt x="226" y="1379"/>
                    <a:pt x="1630" y="1830"/>
                  </a:cubicBezTo>
                  <a:cubicBezTo>
                    <a:pt x="1630" y="1830"/>
                    <a:pt x="1404" y="352"/>
                    <a:pt x="1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2"/>
            <p:cNvSpPr/>
            <p:nvPr/>
          </p:nvSpPr>
          <p:spPr>
            <a:xfrm>
              <a:off x="1709542" y="333428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401" y="0"/>
                  </a:moveTo>
                  <a:cubicBezTo>
                    <a:pt x="201" y="4462"/>
                    <a:pt x="0" y="9524"/>
                    <a:pt x="1354" y="14261"/>
                  </a:cubicBezTo>
                  <a:cubicBezTo>
                    <a:pt x="1730" y="15564"/>
                    <a:pt x="2256" y="16968"/>
                    <a:pt x="2933" y="18497"/>
                  </a:cubicBezTo>
                  <a:cubicBezTo>
                    <a:pt x="3860" y="20527"/>
                    <a:pt x="4912" y="22482"/>
                    <a:pt x="6115" y="24362"/>
                  </a:cubicBezTo>
                  <a:cubicBezTo>
                    <a:pt x="6115" y="24362"/>
                    <a:pt x="6161" y="24361"/>
                    <a:pt x="6243" y="24361"/>
                  </a:cubicBezTo>
                  <a:cubicBezTo>
                    <a:pt x="6861" y="24361"/>
                    <a:pt x="9555" y="24400"/>
                    <a:pt x="10727" y="25063"/>
                  </a:cubicBezTo>
                  <a:cubicBezTo>
                    <a:pt x="8872" y="22607"/>
                    <a:pt x="7293" y="19925"/>
                    <a:pt x="6040" y="17118"/>
                  </a:cubicBezTo>
                  <a:cubicBezTo>
                    <a:pt x="5414" y="15715"/>
                    <a:pt x="4938" y="14487"/>
                    <a:pt x="4612" y="13334"/>
                  </a:cubicBezTo>
                  <a:cubicBezTo>
                    <a:pt x="3735" y="10251"/>
                    <a:pt x="3609" y="6968"/>
                    <a:pt x="3659" y="3685"/>
                  </a:cubicBezTo>
                  <a:cubicBezTo>
                    <a:pt x="827" y="2808"/>
                    <a:pt x="401" y="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2"/>
            <p:cNvSpPr/>
            <p:nvPr/>
          </p:nvSpPr>
          <p:spPr>
            <a:xfrm>
              <a:off x="1843522" y="3868014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0" y="2"/>
                    <a:pt x="0" y="2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2"/>
            <p:cNvSpPr/>
            <p:nvPr/>
          </p:nvSpPr>
          <p:spPr>
            <a:xfrm>
              <a:off x="1718328" y="3334285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02" y="928"/>
                  </a:moveTo>
                  <a:cubicBezTo>
                    <a:pt x="2206" y="1279"/>
                    <a:pt x="2431" y="2757"/>
                    <a:pt x="2431" y="2757"/>
                  </a:cubicBezTo>
                  <a:cubicBezTo>
                    <a:pt x="1028" y="2331"/>
                    <a:pt x="802" y="928"/>
                    <a:pt x="802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808"/>
                    <a:pt x="3258" y="3685"/>
                  </a:cubicBezTo>
                  <a:cubicBezTo>
                    <a:pt x="3258" y="3685"/>
                    <a:pt x="2807" y="727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2"/>
            <p:cNvSpPr/>
            <p:nvPr/>
          </p:nvSpPr>
          <p:spPr>
            <a:xfrm>
              <a:off x="1735900" y="3354595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26" y="1404"/>
                    <a:pt x="1629" y="1830"/>
                  </a:cubicBezTo>
                  <a:cubicBezTo>
                    <a:pt x="1629" y="1830"/>
                    <a:pt x="1404" y="352"/>
                    <a:pt x="0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2"/>
            <p:cNvSpPr/>
            <p:nvPr/>
          </p:nvSpPr>
          <p:spPr>
            <a:xfrm>
              <a:off x="1108791" y="3690126"/>
              <a:ext cx="235050" cy="549130"/>
            </a:xfrm>
            <a:custGeom>
              <a:avLst/>
              <a:gdLst/>
              <a:ahLst/>
              <a:cxnLst/>
              <a:rect l="l" t="t" r="r" b="b"/>
              <a:pathLst>
                <a:path w="10728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36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36"/>
                  </a:cubicBezTo>
                  <a:cubicBezTo>
                    <a:pt x="6091" y="24336"/>
                    <a:pt x="6104" y="24336"/>
                    <a:pt x="6128" y="24336"/>
                  </a:cubicBezTo>
                  <a:cubicBezTo>
                    <a:pt x="6494" y="24336"/>
                    <a:pt x="9459" y="24358"/>
                    <a:pt x="10727" y="25063"/>
                  </a:cubicBezTo>
                  <a:cubicBezTo>
                    <a:pt x="8873" y="22582"/>
                    <a:pt x="7294" y="19925"/>
                    <a:pt x="6016" y="17118"/>
                  </a:cubicBezTo>
                  <a:cubicBezTo>
                    <a:pt x="5389" y="15715"/>
                    <a:pt x="4913" y="14486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2"/>
            <p:cNvSpPr/>
            <p:nvPr/>
          </p:nvSpPr>
          <p:spPr>
            <a:xfrm>
              <a:off x="1242223" y="4223330"/>
              <a:ext cx="101071" cy="18908"/>
            </a:xfrm>
            <a:custGeom>
              <a:avLst/>
              <a:gdLst/>
              <a:ahLst/>
              <a:cxnLst/>
              <a:rect l="l" t="t" r="r" b="b"/>
              <a:pathLst>
                <a:path w="4613" h="863" extrusionOk="0">
                  <a:moveTo>
                    <a:pt x="38" y="0"/>
                  </a:moveTo>
                  <a:cubicBezTo>
                    <a:pt x="14" y="0"/>
                    <a:pt x="1" y="0"/>
                    <a:pt x="1" y="0"/>
                  </a:cubicBezTo>
                  <a:cubicBezTo>
                    <a:pt x="948" y="697"/>
                    <a:pt x="2171" y="863"/>
                    <a:pt x="3119" y="863"/>
                  </a:cubicBezTo>
                  <a:cubicBezTo>
                    <a:pt x="3978" y="863"/>
                    <a:pt x="4612" y="727"/>
                    <a:pt x="4612" y="727"/>
                  </a:cubicBezTo>
                  <a:cubicBezTo>
                    <a:pt x="3367" y="22"/>
                    <a:pt x="404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2"/>
            <p:cNvSpPr/>
            <p:nvPr/>
          </p:nvSpPr>
          <p:spPr>
            <a:xfrm>
              <a:off x="1117029" y="3690126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8"/>
                    <a:pt x="2432" y="2757"/>
                    <a:pt x="2432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0"/>
                    <a:pt x="427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2"/>
            <p:cNvSpPr/>
            <p:nvPr/>
          </p:nvSpPr>
          <p:spPr>
            <a:xfrm>
              <a:off x="1135149" y="3710437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5" y="1830"/>
                  </a:cubicBezTo>
                  <a:cubicBezTo>
                    <a:pt x="1605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2"/>
            <p:cNvSpPr/>
            <p:nvPr/>
          </p:nvSpPr>
          <p:spPr>
            <a:xfrm>
              <a:off x="1182913" y="3122327"/>
              <a:ext cx="161477" cy="592512"/>
            </a:xfrm>
            <a:custGeom>
              <a:avLst/>
              <a:gdLst/>
              <a:ahLst/>
              <a:cxnLst/>
              <a:rect l="l" t="t" r="r" b="b"/>
              <a:pathLst>
                <a:path w="7370" h="27043" extrusionOk="0">
                  <a:moveTo>
                    <a:pt x="6091" y="0"/>
                  </a:moveTo>
                  <a:cubicBezTo>
                    <a:pt x="3936" y="3910"/>
                    <a:pt x="1505" y="8346"/>
                    <a:pt x="577" y="13158"/>
                  </a:cubicBezTo>
                  <a:cubicBezTo>
                    <a:pt x="327" y="14512"/>
                    <a:pt x="151" y="15990"/>
                    <a:pt x="101" y="17695"/>
                  </a:cubicBezTo>
                  <a:cubicBezTo>
                    <a:pt x="1" y="19900"/>
                    <a:pt x="76" y="22131"/>
                    <a:pt x="302" y="24336"/>
                  </a:cubicBezTo>
                  <a:cubicBezTo>
                    <a:pt x="302" y="24336"/>
                    <a:pt x="3259" y="25765"/>
                    <a:pt x="4111" y="27043"/>
                  </a:cubicBezTo>
                  <a:cubicBezTo>
                    <a:pt x="3560" y="24010"/>
                    <a:pt x="3359" y="20903"/>
                    <a:pt x="3485" y="17820"/>
                  </a:cubicBezTo>
                  <a:cubicBezTo>
                    <a:pt x="3535" y="16291"/>
                    <a:pt x="3685" y="14988"/>
                    <a:pt x="3911" y="13810"/>
                  </a:cubicBezTo>
                  <a:cubicBezTo>
                    <a:pt x="4512" y="10652"/>
                    <a:pt x="5866" y="7669"/>
                    <a:pt x="7369" y="4762"/>
                  </a:cubicBezTo>
                  <a:cubicBezTo>
                    <a:pt x="5239" y="2682"/>
                    <a:pt x="6091" y="1"/>
                    <a:pt x="60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2"/>
            <p:cNvSpPr/>
            <p:nvPr/>
          </p:nvSpPr>
          <p:spPr>
            <a:xfrm>
              <a:off x="1189508" y="3655530"/>
              <a:ext cx="83499" cy="59310"/>
            </a:xfrm>
            <a:custGeom>
              <a:avLst/>
              <a:gdLst/>
              <a:ahLst/>
              <a:cxnLst/>
              <a:rect l="l" t="t" r="r" b="b"/>
              <a:pathLst>
                <a:path w="3811" h="2707" extrusionOk="0">
                  <a:moveTo>
                    <a:pt x="1" y="0"/>
                  </a:moveTo>
                  <a:cubicBezTo>
                    <a:pt x="1028" y="1980"/>
                    <a:pt x="3810" y="2707"/>
                    <a:pt x="3810" y="2707"/>
                  </a:cubicBezTo>
                  <a:cubicBezTo>
                    <a:pt x="2958" y="14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2"/>
            <p:cNvSpPr/>
            <p:nvPr/>
          </p:nvSpPr>
          <p:spPr>
            <a:xfrm>
              <a:off x="1297699" y="3122327"/>
              <a:ext cx="67001" cy="104357"/>
            </a:xfrm>
            <a:custGeom>
              <a:avLst/>
              <a:gdLst/>
              <a:ahLst/>
              <a:cxnLst/>
              <a:rect l="l" t="t" r="r" b="b"/>
              <a:pathLst>
                <a:path w="3058" h="4763" extrusionOk="0">
                  <a:moveTo>
                    <a:pt x="1178" y="1203"/>
                  </a:moveTo>
                  <a:lnTo>
                    <a:pt x="1178" y="1203"/>
                  </a:lnTo>
                  <a:cubicBezTo>
                    <a:pt x="2256" y="2131"/>
                    <a:pt x="1805" y="3559"/>
                    <a:pt x="1805" y="3559"/>
                  </a:cubicBezTo>
                  <a:cubicBezTo>
                    <a:pt x="752" y="2532"/>
                    <a:pt x="1178" y="1203"/>
                    <a:pt x="1178" y="1203"/>
                  </a:cubicBezTo>
                  <a:close/>
                  <a:moveTo>
                    <a:pt x="852" y="0"/>
                  </a:moveTo>
                  <a:cubicBezTo>
                    <a:pt x="852" y="0"/>
                    <a:pt x="0" y="2682"/>
                    <a:pt x="2130" y="4762"/>
                  </a:cubicBezTo>
                  <a:cubicBezTo>
                    <a:pt x="2130" y="4762"/>
                    <a:pt x="3058" y="1905"/>
                    <a:pt x="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2"/>
            <p:cNvSpPr/>
            <p:nvPr/>
          </p:nvSpPr>
          <p:spPr>
            <a:xfrm>
              <a:off x="1314176" y="3148684"/>
              <a:ext cx="32953" cy="51642"/>
            </a:xfrm>
            <a:custGeom>
              <a:avLst/>
              <a:gdLst/>
              <a:ahLst/>
              <a:cxnLst/>
              <a:rect l="l" t="t" r="r" b="b"/>
              <a:pathLst>
                <a:path w="1504" h="2357" extrusionOk="0">
                  <a:moveTo>
                    <a:pt x="426" y="0"/>
                  </a:moveTo>
                  <a:cubicBezTo>
                    <a:pt x="426" y="0"/>
                    <a:pt x="0" y="1329"/>
                    <a:pt x="1053" y="2356"/>
                  </a:cubicBezTo>
                  <a:cubicBezTo>
                    <a:pt x="1053" y="2356"/>
                    <a:pt x="1504" y="928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1334486" y="3281021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2"/>
                    <a:pt x="0" y="9499"/>
                    <a:pt x="1329" y="14236"/>
                  </a:cubicBezTo>
                  <a:cubicBezTo>
                    <a:pt x="1705" y="15564"/>
                    <a:pt x="2231" y="16943"/>
                    <a:pt x="2933" y="18497"/>
                  </a:cubicBezTo>
                  <a:cubicBezTo>
                    <a:pt x="3835" y="20527"/>
                    <a:pt x="4913" y="22482"/>
                    <a:pt x="6091" y="24336"/>
                  </a:cubicBezTo>
                  <a:cubicBezTo>
                    <a:pt x="6091" y="24336"/>
                    <a:pt x="6133" y="24336"/>
                    <a:pt x="6211" y="24336"/>
                  </a:cubicBezTo>
                  <a:cubicBezTo>
                    <a:pt x="6816" y="24336"/>
                    <a:pt x="9528" y="24375"/>
                    <a:pt x="10727" y="25063"/>
                  </a:cubicBezTo>
                  <a:cubicBezTo>
                    <a:pt x="8873" y="22582"/>
                    <a:pt x="7294" y="19925"/>
                    <a:pt x="6015" y="17093"/>
                  </a:cubicBezTo>
                  <a:cubicBezTo>
                    <a:pt x="5389" y="15715"/>
                    <a:pt x="4938" y="14462"/>
                    <a:pt x="4612" y="13309"/>
                  </a:cubicBezTo>
                  <a:cubicBezTo>
                    <a:pt x="3735" y="10226"/>
                    <a:pt x="3584" y="6943"/>
                    <a:pt x="3634" y="3685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2"/>
            <p:cNvSpPr/>
            <p:nvPr/>
          </p:nvSpPr>
          <p:spPr>
            <a:xfrm>
              <a:off x="1467918" y="3814203"/>
              <a:ext cx="101619" cy="18952"/>
            </a:xfrm>
            <a:custGeom>
              <a:avLst/>
              <a:gdLst/>
              <a:ahLst/>
              <a:cxnLst/>
              <a:rect l="l" t="t" r="r" b="b"/>
              <a:pathLst>
                <a:path w="4638" h="865" extrusionOk="0">
                  <a:moveTo>
                    <a:pt x="121" y="1"/>
                  </a:moveTo>
                  <a:cubicBezTo>
                    <a:pt x="43" y="1"/>
                    <a:pt x="1" y="1"/>
                    <a:pt x="1" y="1"/>
                  </a:cubicBezTo>
                  <a:cubicBezTo>
                    <a:pt x="961" y="698"/>
                    <a:pt x="2190" y="864"/>
                    <a:pt x="3141" y="864"/>
                  </a:cubicBezTo>
                  <a:cubicBezTo>
                    <a:pt x="4003" y="864"/>
                    <a:pt x="4637" y="728"/>
                    <a:pt x="4637" y="728"/>
                  </a:cubicBezTo>
                  <a:cubicBezTo>
                    <a:pt x="3438" y="40"/>
                    <a:pt x="726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2"/>
            <p:cNvSpPr/>
            <p:nvPr/>
          </p:nvSpPr>
          <p:spPr>
            <a:xfrm>
              <a:off x="1342724" y="3281021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9"/>
                    <a:pt x="2456" y="2757"/>
                    <a:pt x="2456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782"/>
                    <a:pt x="3258" y="3685"/>
                  </a:cubicBezTo>
                  <a:cubicBezTo>
                    <a:pt x="3258" y="3685"/>
                    <a:pt x="2807" y="70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2"/>
            <p:cNvSpPr/>
            <p:nvPr/>
          </p:nvSpPr>
          <p:spPr>
            <a:xfrm>
              <a:off x="1360844" y="3301332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01" y="1379"/>
                    <a:pt x="1629" y="1830"/>
                  </a:cubicBezTo>
                  <a:cubicBezTo>
                    <a:pt x="1629" y="1830"/>
                    <a:pt x="1379" y="35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2"/>
            <p:cNvSpPr/>
            <p:nvPr/>
          </p:nvSpPr>
          <p:spPr>
            <a:xfrm>
              <a:off x="723306" y="3279378"/>
              <a:ext cx="234503" cy="549130"/>
            </a:xfrm>
            <a:custGeom>
              <a:avLst/>
              <a:gdLst/>
              <a:ahLst/>
              <a:cxnLst/>
              <a:rect l="l" t="t" r="r" b="b"/>
              <a:pathLst>
                <a:path w="10703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61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61"/>
                  </a:cubicBezTo>
                  <a:cubicBezTo>
                    <a:pt x="6091" y="24361"/>
                    <a:pt x="6136" y="24361"/>
                    <a:pt x="6218" y="24361"/>
                  </a:cubicBezTo>
                  <a:cubicBezTo>
                    <a:pt x="6836" y="24361"/>
                    <a:pt x="9530" y="24400"/>
                    <a:pt x="10702" y="25063"/>
                  </a:cubicBezTo>
                  <a:cubicBezTo>
                    <a:pt x="8873" y="22582"/>
                    <a:pt x="7294" y="19925"/>
                    <a:pt x="6015" y="17118"/>
                  </a:cubicBezTo>
                  <a:cubicBezTo>
                    <a:pt x="5389" y="15715"/>
                    <a:pt x="4913" y="14487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856738" y="3813107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1" y="1"/>
                    <a:pt x="1" y="1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731544" y="3279378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cubicBezTo>
                    <a:pt x="2206" y="1278"/>
                    <a:pt x="2431" y="2757"/>
                    <a:pt x="2431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26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2"/>
            <p:cNvSpPr/>
            <p:nvPr/>
          </p:nvSpPr>
          <p:spPr>
            <a:xfrm>
              <a:off x="749664" y="3299689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4" y="1830"/>
                  </a:cubicBezTo>
                  <a:cubicBezTo>
                    <a:pt x="1604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2"/>
            <p:cNvSpPr/>
            <p:nvPr/>
          </p:nvSpPr>
          <p:spPr>
            <a:xfrm>
              <a:off x="914953" y="2973513"/>
              <a:ext cx="490390" cy="628225"/>
            </a:xfrm>
            <a:custGeom>
              <a:avLst/>
              <a:gdLst/>
              <a:ahLst/>
              <a:cxnLst/>
              <a:rect l="l" t="t" r="r" b="b"/>
              <a:pathLst>
                <a:path w="22382" h="28673" extrusionOk="0">
                  <a:moveTo>
                    <a:pt x="22381" y="0"/>
                  </a:moveTo>
                  <a:cubicBezTo>
                    <a:pt x="22381" y="0"/>
                    <a:pt x="21231" y="1486"/>
                    <a:pt x="19493" y="1486"/>
                  </a:cubicBezTo>
                  <a:cubicBezTo>
                    <a:pt x="19053" y="1486"/>
                    <a:pt x="18576" y="1391"/>
                    <a:pt x="18071" y="1153"/>
                  </a:cubicBezTo>
                  <a:cubicBezTo>
                    <a:pt x="16015" y="5940"/>
                    <a:pt x="13033" y="8872"/>
                    <a:pt x="9474" y="12908"/>
                  </a:cubicBezTo>
                  <a:cubicBezTo>
                    <a:pt x="8772" y="13710"/>
                    <a:pt x="8020" y="14537"/>
                    <a:pt x="7319" y="15339"/>
                  </a:cubicBezTo>
                  <a:cubicBezTo>
                    <a:pt x="4612" y="18497"/>
                    <a:pt x="2406" y="21253"/>
                    <a:pt x="0" y="24662"/>
                  </a:cubicBezTo>
                  <a:cubicBezTo>
                    <a:pt x="25" y="24662"/>
                    <a:pt x="25" y="24662"/>
                    <a:pt x="25" y="24687"/>
                  </a:cubicBezTo>
                  <a:cubicBezTo>
                    <a:pt x="1454" y="25639"/>
                    <a:pt x="1203" y="27695"/>
                    <a:pt x="1253" y="28421"/>
                  </a:cubicBezTo>
                  <a:cubicBezTo>
                    <a:pt x="1279" y="28522"/>
                    <a:pt x="1329" y="28597"/>
                    <a:pt x="1354" y="28672"/>
                  </a:cubicBezTo>
                  <a:cubicBezTo>
                    <a:pt x="3960" y="24812"/>
                    <a:pt x="6842" y="21078"/>
                    <a:pt x="9875" y="17569"/>
                  </a:cubicBezTo>
                  <a:cubicBezTo>
                    <a:pt x="10577" y="16767"/>
                    <a:pt x="11304" y="15940"/>
                    <a:pt x="12005" y="15163"/>
                  </a:cubicBezTo>
                  <a:cubicBezTo>
                    <a:pt x="16066" y="10577"/>
                    <a:pt x="20251" y="5840"/>
                    <a:pt x="2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1310867" y="2970950"/>
              <a:ext cx="94476" cy="35122"/>
            </a:xfrm>
            <a:custGeom>
              <a:avLst/>
              <a:gdLst/>
              <a:ahLst/>
              <a:cxnLst/>
              <a:rect l="l" t="t" r="r" b="b"/>
              <a:pathLst>
                <a:path w="4312" h="1603" extrusionOk="0">
                  <a:moveTo>
                    <a:pt x="2489" y="306"/>
                  </a:moveTo>
                  <a:cubicBezTo>
                    <a:pt x="2855" y="306"/>
                    <a:pt x="3172" y="349"/>
                    <a:pt x="3284" y="368"/>
                  </a:cubicBezTo>
                  <a:cubicBezTo>
                    <a:pt x="3309" y="368"/>
                    <a:pt x="3334" y="393"/>
                    <a:pt x="3334" y="393"/>
                  </a:cubicBezTo>
                  <a:cubicBezTo>
                    <a:pt x="3334" y="393"/>
                    <a:pt x="2696" y="1191"/>
                    <a:pt x="1747" y="1191"/>
                  </a:cubicBezTo>
                  <a:cubicBezTo>
                    <a:pt x="1568" y="1191"/>
                    <a:pt x="1378" y="1162"/>
                    <a:pt x="1179" y="1095"/>
                  </a:cubicBezTo>
                  <a:cubicBezTo>
                    <a:pt x="1103" y="1070"/>
                    <a:pt x="1028" y="1045"/>
                    <a:pt x="953" y="1019"/>
                  </a:cubicBezTo>
                  <a:lnTo>
                    <a:pt x="978" y="994"/>
                  </a:lnTo>
                  <a:cubicBezTo>
                    <a:pt x="1120" y="428"/>
                    <a:pt x="1873" y="306"/>
                    <a:pt x="2489" y="306"/>
                  </a:cubicBezTo>
                  <a:close/>
                  <a:moveTo>
                    <a:pt x="2810" y="1"/>
                  </a:moveTo>
                  <a:cubicBezTo>
                    <a:pt x="1691" y="1"/>
                    <a:pt x="311" y="218"/>
                    <a:pt x="51" y="1245"/>
                  </a:cubicBezTo>
                  <a:lnTo>
                    <a:pt x="1" y="1270"/>
                  </a:lnTo>
                  <a:cubicBezTo>
                    <a:pt x="506" y="1508"/>
                    <a:pt x="983" y="1603"/>
                    <a:pt x="1423" y="1603"/>
                  </a:cubicBezTo>
                  <a:cubicBezTo>
                    <a:pt x="3161" y="1603"/>
                    <a:pt x="4311" y="117"/>
                    <a:pt x="4311" y="117"/>
                  </a:cubicBezTo>
                  <a:cubicBezTo>
                    <a:pt x="4311" y="117"/>
                    <a:pt x="3631" y="1"/>
                    <a:pt x="2810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2"/>
            <p:cNvSpPr/>
            <p:nvPr/>
          </p:nvSpPr>
          <p:spPr>
            <a:xfrm>
              <a:off x="1331726" y="2977654"/>
              <a:ext cx="52190" cy="19390"/>
            </a:xfrm>
            <a:custGeom>
              <a:avLst/>
              <a:gdLst/>
              <a:ahLst/>
              <a:cxnLst/>
              <a:rect l="l" t="t" r="r" b="b"/>
              <a:pathLst>
                <a:path w="2382" h="885" extrusionOk="0">
                  <a:moveTo>
                    <a:pt x="1537" y="0"/>
                  </a:moveTo>
                  <a:cubicBezTo>
                    <a:pt x="921" y="0"/>
                    <a:pt x="168" y="122"/>
                    <a:pt x="26" y="688"/>
                  </a:cubicBezTo>
                  <a:lnTo>
                    <a:pt x="1" y="713"/>
                  </a:lnTo>
                  <a:cubicBezTo>
                    <a:pt x="76" y="739"/>
                    <a:pt x="151" y="764"/>
                    <a:pt x="227" y="789"/>
                  </a:cubicBezTo>
                  <a:cubicBezTo>
                    <a:pt x="426" y="856"/>
                    <a:pt x="616" y="885"/>
                    <a:pt x="795" y="885"/>
                  </a:cubicBezTo>
                  <a:cubicBezTo>
                    <a:pt x="1744" y="885"/>
                    <a:pt x="2382" y="87"/>
                    <a:pt x="2382" y="87"/>
                  </a:cubicBezTo>
                  <a:cubicBezTo>
                    <a:pt x="2382" y="87"/>
                    <a:pt x="2357" y="62"/>
                    <a:pt x="2332" y="62"/>
                  </a:cubicBezTo>
                  <a:cubicBezTo>
                    <a:pt x="2220" y="43"/>
                    <a:pt x="1903" y="0"/>
                    <a:pt x="1537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2"/>
            <p:cNvSpPr/>
            <p:nvPr/>
          </p:nvSpPr>
          <p:spPr>
            <a:xfrm>
              <a:off x="901215" y="3513860"/>
              <a:ext cx="45595" cy="87881"/>
            </a:xfrm>
            <a:custGeom>
              <a:avLst/>
              <a:gdLst/>
              <a:ahLst/>
              <a:cxnLst/>
              <a:rect l="l" t="t" r="r" b="b"/>
              <a:pathLst>
                <a:path w="2081" h="4011" extrusionOk="0">
                  <a:moveTo>
                    <a:pt x="627" y="0"/>
                  </a:moveTo>
                  <a:cubicBezTo>
                    <a:pt x="652" y="0"/>
                    <a:pt x="652" y="25"/>
                    <a:pt x="652" y="25"/>
                  </a:cubicBezTo>
                  <a:cubicBezTo>
                    <a:pt x="652" y="0"/>
                    <a:pt x="652" y="0"/>
                    <a:pt x="627" y="0"/>
                  </a:cubicBezTo>
                  <a:close/>
                  <a:moveTo>
                    <a:pt x="652" y="25"/>
                  </a:moveTo>
                  <a:cubicBezTo>
                    <a:pt x="652" y="301"/>
                    <a:pt x="1" y="1955"/>
                    <a:pt x="1906" y="3935"/>
                  </a:cubicBezTo>
                  <a:cubicBezTo>
                    <a:pt x="1931" y="3985"/>
                    <a:pt x="1931" y="4010"/>
                    <a:pt x="1981" y="4010"/>
                  </a:cubicBezTo>
                  <a:cubicBezTo>
                    <a:pt x="1956" y="3935"/>
                    <a:pt x="1906" y="3860"/>
                    <a:pt x="1880" y="3759"/>
                  </a:cubicBezTo>
                  <a:cubicBezTo>
                    <a:pt x="1830" y="3033"/>
                    <a:pt x="2081" y="977"/>
                    <a:pt x="652" y="25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2"/>
            <p:cNvSpPr/>
            <p:nvPr/>
          </p:nvSpPr>
          <p:spPr>
            <a:xfrm>
              <a:off x="1656827" y="3249712"/>
              <a:ext cx="125763" cy="778681"/>
            </a:xfrm>
            <a:custGeom>
              <a:avLst/>
              <a:gdLst/>
              <a:ahLst/>
              <a:cxnLst/>
              <a:rect l="l" t="t" r="r" b="b"/>
              <a:pathLst>
                <a:path w="5740" h="35540" extrusionOk="0">
                  <a:moveTo>
                    <a:pt x="4136" y="1"/>
                  </a:moveTo>
                  <a:cubicBezTo>
                    <a:pt x="4136" y="1"/>
                    <a:pt x="3985" y="2958"/>
                    <a:pt x="1253" y="3434"/>
                  </a:cubicBezTo>
                  <a:cubicBezTo>
                    <a:pt x="2331" y="8522"/>
                    <a:pt x="1579" y="12632"/>
                    <a:pt x="978" y="17996"/>
                  </a:cubicBezTo>
                  <a:cubicBezTo>
                    <a:pt x="852" y="19049"/>
                    <a:pt x="727" y="20126"/>
                    <a:pt x="627" y="21204"/>
                  </a:cubicBezTo>
                  <a:cubicBezTo>
                    <a:pt x="201" y="25339"/>
                    <a:pt x="0" y="28873"/>
                    <a:pt x="0" y="33034"/>
                  </a:cubicBezTo>
                  <a:lnTo>
                    <a:pt x="25" y="33034"/>
                  </a:lnTo>
                  <a:cubicBezTo>
                    <a:pt x="1729" y="33034"/>
                    <a:pt x="2732" y="34838"/>
                    <a:pt x="3183" y="35389"/>
                  </a:cubicBezTo>
                  <a:cubicBezTo>
                    <a:pt x="3258" y="35465"/>
                    <a:pt x="3333" y="35515"/>
                    <a:pt x="3409" y="35540"/>
                  </a:cubicBezTo>
                  <a:cubicBezTo>
                    <a:pt x="3333" y="30878"/>
                    <a:pt x="3534" y="26191"/>
                    <a:pt x="4010" y="21555"/>
                  </a:cubicBezTo>
                  <a:cubicBezTo>
                    <a:pt x="4110" y="20502"/>
                    <a:pt x="4236" y="19424"/>
                    <a:pt x="4336" y="18372"/>
                  </a:cubicBezTo>
                  <a:cubicBezTo>
                    <a:pt x="5038" y="12282"/>
                    <a:pt x="5740" y="5991"/>
                    <a:pt x="4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2"/>
            <p:cNvSpPr/>
            <p:nvPr/>
          </p:nvSpPr>
          <p:spPr>
            <a:xfrm>
              <a:off x="1670542" y="3249712"/>
              <a:ext cx="76904" cy="75261"/>
            </a:xfrm>
            <a:custGeom>
              <a:avLst/>
              <a:gdLst/>
              <a:ahLst/>
              <a:cxnLst/>
              <a:rect l="l" t="t" r="r" b="b"/>
              <a:pathLst>
                <a:path w="3510" h="3435" extrusionOk="0">
                  <a:moveTo>
                    <a:pt x="2858" y="778"/>
                  </a:moveTo>
                  <a:cubicBezTo>
                    <a:pt x="2858" y="778"/>
                    <a:pt x="2783" y="2231"/>
                    <a:pt x="1504" y="2607"/>
                  </a:cubicBezTo>
                  <a:cubicBezTo>
                    <a:pt x="1429" y="2632"/>
                    <a:pt x="1354" y="2657"/>
                    <a:pt x="1279" y="2657"/>
                  </a:cubicBezTo>
                  <a:lnTo>
                    <a:pt x="1279" y="2632"/>
                  </a:lnTo>
                  <a:cubicBezTo>
                    <a:pt x="953" y="1780"/>
                    <a:pt x="2532" y="928"/>
                    <a:pt x="2808" y="803"/>
                  </a:cubicBezTo>
                  <a:cubicBezTo>
                    <a:pt x="2833" y="778"/>
                    <a:pt x="2858" y="778"/>
                    <a:pt x="2858" y="778"/>
                  </a:cubicBezTo>
                  <a:close/>
                  <a:moveTo>
                    <a:pt x="3510" y="1"/>
                  </a:moveTo>
                  <a:lnTo>
                    <a:pt x="3510" y="1"/>
                  </a:lnTo>
                  <a:cubicBezTo>
                    <a:pt x="3509" y="1"/>
                    <a:pt x="1" y="1655"/>
                    <a:pt x="652" y="3384"/>
                  </a:cubicBezTo>
                  <a:lnTo>
                    <a:pt x="627" y="3434"/>
                  </a:lnTo>
                  <a:cubicBezTo>
                    <a:pt x="3359" y="2958"/>
                    <a:pt x="3509" y="1"/>
                    <a:pt x="3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2"/>
            <p:cNvSpPr/>
            <p:nvPr/>
          </p:nvSpPr>
          <p:spPr>
            <a:xfrm>
              <a:off x="1691423" y="3266736"/>
              <a:ext cx="41739" cy="41213"/>
            </a:xfrm>
            <a:custGeom>
              <a:avLst/>
              <a:gdLst/>
              <a:ahLst/>
              <a:cxnLst/>
              <a:rect l="l" t="t" r="r" b="b"/>
              <a:pathLst>
                <a:path w="1905" h="1881" extrusionOk="0">
                  <a:moveTo>
                    <a:pt x="1905" y="1"/>
                  </a:moveTo>
                  <a:cubicBezTo>
                    <a:pt x="1905" y="1"/>
                    <a:pt x="1880" y="1"/>
                    <a:pt x="1855" y="26"/>
                  </a:cubicBezTo>
                  <a:cubicBezTo>
                    <a:pt x="1579" y="151"/>
                    <a:pt x="0" y="1003"/>
                    <a:pt x="326" y="1855"/>
                  </a:cubicBezTo>
                  <a:lnTo>
                    <a:pt x="326" y="1880"/>
                  </a:lnTo>
                  <a:cubicBezTo>
                    <a:pt x="401" y="1880"/>
                    <a:pt x="476" y="1855"/>
                    <a:pt x="551" y="1830"/>
                  </a:cubicBezTo>
                  <a:cubicBezTo>
                    <a:pt x="1830" y="1454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2"/>
            <p:cNvSpPr/>
            <p:nvPr/>
          </p:nvSpPr>
          <p:spPr>
            <a:xfrm>
              <a:off x="1656827" y="3973467"/>
              <a:ext cx="74691" cy="55345"/>
            </a:xfrm>
            <a:custGeom>
              <a:avLst/>
              <a:gdLst/>
              <a:ahLst/>
              <a:cxnLst/>
              <a:rect l="l" t="t" r="r" b="b"/>
              <a:pathLst>
                <a:path w="3409" h="2526" extrusionOk="0">
                  <a:moveTo>
                    <a:pt x="0" y="1"/>
                  </a:moveTo>
                  <a:cubicBezTo>
                    <a:pt x="25" y="1"/>
                    <a:pt x="25" y="26"/>
                    <a:pt x="50" y="26"/>
                  </a:cubicBezTo>
                  <a:cubicBezTo>
                    <a:pt x="201" y="251"/>
                    <a:pt x="602" y="1981"/>
                    <a:pt x="3308" y="2507"/>
                  </a:cubicBezTo>
                  <a:cubicBezTo>
                    <a:pt x="3321" y="2519"/>
                    <a:pt x="3340" y="2526"/>
                    <a:pt x="3359" y="2526"/>
                  </a:cubicBezTo>
                  <a:cubicBezTo>
                    <a:pt x="3377" y="2526"/>
                    <a:pt x="3396" y="2519"/>
                    <a:pt x="3409" y="2507"/>
                  </a:cubicBezTo>
                  <a:cubicBezTo>
                    <a:pt x="3333" y="2482"/>
                    <a:pt x="3258" y="2432"/>
                    <a:pt x="3183" y="2356"/>
                  </a:cubicBezTo>
                  <a:cubicBezTo>
                    <a:pt x="2732" y="1805"/>
                    <a:pt x="1729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2"/>
            <p:cNvSpPr/>
            <p:nvPr/>
          </p:nvSpPr>
          <p:spPr>
            <a:xfrm>
              <a:off x="1064314" y="4038365"/>
              <a:ext cx="948352" cy="117021"/>
            </a:xfrm>
            <a:custGeom>
              <a:avLst/>
              <a:gdLst/>
              <a:ahLst/>
              <a:cxnLst/>
              <a:rect l="l" t="t" r="r" b="b"/>
              <a:pathLst>
                <a:path w="43284" h="5341" extrusionOk="0">
                  <a:moveTo>
                    <a:pt x="41711" y="1"/>
                  </a:moveTo>
                  <a:cubicBezTo>
                    <a:pt x="38867" y="1"/>
                    <a:pt x="36065" y="421"/>
                    <a:pt x="33334" y="823"/>
                  </a:cubicBezTo>
                  <a:cubicBezTo>
                    <a:pt x="32532" y="923"/>
                    <a:pt x="31730" y="1049"/>
                    <a:pt x="30928" y="1149"/>
                  </a:cubicBezTo>
                  <a:cubicBezTo>
                    <a:pt x="26897" y="1684"/>
                    <a:pt x="22853" y="1953"/>
                    <a:pt x="18815" y="1953"/>
                  </a:cubicBezTo>
                  <a:cubicBezTo>
                    <a:pt x="13587" y="1953"/>
                    <a:pt x="8370" y="1502"/>
                    <a:pt x="3208" y="597"/>
                  </a:cubicBezTo>
                  <a:cubicBezTo>
                    <a:pt x="3208" y="597"/>
                    <a:pt x="2782" y="2928"/>
                    <a:pt x="0" y="3430"/>
                  </a:cubicBezTo>
                  <a:cubicBezTo>
                    <a:pt x="6246" y="4700"/>
                    <a:pt x="12556" y="5341"/>
                    <a:pt x="18886" y="5341"/>
                  </a:cubicBezTo>
                  <a:cubicBezTo>
                    <a:pt x="23046" y="5341"/>
                    <a:pt x="27214" y="5064"/>
                    <a:pt x="31379" y="4507"/>
                  </a:cubicBezTo>
                  <a:cubicBezTo>
                    <a:pt x="32181" y="4407"/>
                    <a:pt x="33008" y="4282"/>
                    <a:pt x="33810" y="4181"/>
                  </a:cubicBezTo>
                  <a:cubicBezTo>
                    <a:pt x="36291" y="3806"/>
                    <a:pt x="38647" y="3455"/>
                    <a:pt x="41003" y="3405"/>
                  </a:cubicBezTo>
                  <a:cubicBezTo>
                    <a:pt x="40727" y="923"/>
                    <a:pt x="43284" y="46"/>
                    <a:pt x="43284" y="46"/>
                  </a:cubicBezTo>
                  <a:cubicBezTo>
                    <a:pt x="42758" y="15"/>
                    <a:pt x="42234" y="1"/>
                    <a:pt x="4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2"/>
            <p:cNvSpPr/>
            <p:nvPr/>
          </p:nvSpPr>
          <p:spPr>
            <a:xfrm>
              <a:off x="1064314" y="4051445"/>
              <a:ext cx="70309" cy="62071"/>
            </a:xfrm>
            <a:custGeom>
              <a:avLst/>
              <a:gdLst/>
              <a:ahLst/>
              <a:cxnLst/>
              <a:rect l="l" t="t" r="r" b="b"/>
              <a:pathLst>
                <a:path w="3209" h="2833" extrusionOk="0">
                  <a:moveTo>
                    <a:pt x="2381" y="577"/>
                  </a:moveTo>
                  <a:cubicBezTo>
                    <a:pt x="2381" y="577"/>
                    <a:pt x="2331" y="777"/>
                    <a:pt x="2181" y="1053"/>
                  </a:cubicBezTo>
                  <a:cubicBezTo>
                    <a:pt x="2030" y="1354"/>
                    <a:pt x="1705" y="1730"/>
                    <a:pt x="1178" y="1955"/>
                  </a:cubicBezTo>
                  <a:cubicBezTo>
                    <a:pt x="1028" y="2006"/>
                    <a:pt x="853" y="2056"/>
                    <a:pt x="677" y="2081"/>
                  </a:cubicBezTo>
                  <a:cubicBezTo>
                    <a:pt x="677" y="2081"/>
                    <a:pt x="727" y="602"/>
                    <a:pt x="2381" y="577"/>
                  </a:cubicBezTo>
                  <a:close/>
                  <a:moveTo>
                    <a:pt x="3208" y="0"/>
                  </a:moveTo>
                  <a:lnTo>
                    <a:pt x="3208" y="0"/>
                  </a:lnTo>
                  <a:cubicBezTo>
                    <a:pt x="101" y="51"/>
                    <a:pt x="0" y="2833"/>
                    <a:pt x="0" y="2833"/>
                  </a:cubicBezTo>
                  <a:cubicBezTo>
                    <a:pt x="2782" y="2331"/>
                    <a:pt x="3208" y="1"/>
                    <a:pt x="32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2"/>
            <p:cNvSpPr/>
            <p:nvPr/>
          </p:nvSpPr>
          <p:spPr>
            <a:xfrm>
              <a:off x="1079147" y="4064065"/>
              <a:ext cx="37357" cy="32975"/>
            </a:xfrm>
            <a:custGeom>
              <a:avLst/>
              <a:gdLst/>
              <a:ahLst/>
              <a:cxnLst/>
              <a:rect l="l" t="t" r="r" b="b"/>
              <a:pathLst>
                <a:path w="1705" h="1505" extrusionOk="0">
                  <a:moveTo>
                    <a:pt x="1704" y="1"/>
                  </a:moveTo>
                  <a:lnTo>
                    <a:pt x="1704" y="1"/>
                  </a:lnTo>
                  <a:cubicBezTo>
                    <a:pt x="50" y="26"/>
                    <a:pt x="0" y="1505"/>
                    <a:pt x="0" y="1505"/>
                  </a:cubicBezTo>
                  <a:cubicBezTo>
                    <a:pt x="176" y="1480"/>
                    <a:pt x="351" y="1430"/>
                    <a:pt x="501" y="1379"/>
                  </a:cubicBezTo>
                  <a:cubicBezTo>
                    <a:pt x="852" y="1079"/>
                    <a:pt x="1178" y="803"/>
                    <a:pt x="1504" y="477"/>
                  </a:cubicBezTo>
                  <a:cubicBezTo>
                    <a:pt x="1654" y="201"/>
                    <a:pt x="1704" y="1"/>
                    <a:pt x="1704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2"/>
            <p:cNvSpPr/>
            <p:nvPr/>
          </p:nvSpPr>
          <p:spPr>
            <a:xfrm>
              <a:off x="1090124" y="4074516"/>
              <a:ext cx="21976" cy="19785"/>
            </a:xfrm>
            <a:custGeom>
              <a:avLst/>
              <a:gdLst/>
              <a:ahLst/>
              <a:cxnLst/>
              <a:rect l="l" t="t" r="r" b="b"/>
              <a:pathLst>
                <a:path w="1003" h="903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677" y="326"/>
                    <a:pt x="351" y="602"/>
                    <a:pt x="0" y="902"/>
                  </a:cubicBezTo>
                  <a:cubicBezTo>
                    <a:pt x="527" y="677"/>
                    <a:pt x="852" y="301"/>
                    <a:pt x="100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2"/>
            <p:cNvSpPr/>
            <p:nvPr/>
          </p:nvSpPr>
          <p:spPr>
            <a:xfrm>
              <a:off x="1956644" y="4039373"/>
              <a:ext cx="56024" cy="73596"/>
            </a:xfrm>
            <a:custGeom>
              <a:avLst/>
              <a:gdLst/>
              <a:ahLst/>
              <a:cxnLst/>
              <a:rect l="l" t="t" r="r" b="b"/>
              <a:pathLst>
                <a:path w="2557" h="3359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2557" y="0"/>
                    <a:pt x="0" y="877"/>
                    <a:pt x="276" y="3359"/>
                  </a:cubicBezTo>
                  <a:cubicBezTo>
                    <a:pt x="276" y="3359"/>
                    <a:pt x="2256" y="2481"/>
                    <a:pt x="2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2"/>
            <p:cNvSpPr/>
            <p:nvPr/>
          </p:nvSpPr>
          <p:spPr>
            <a:xfrm>
              <a:off x="830380" y="3175590"/>
              <a:ext cx="128524" cy="948900"/>
            </a:xfrm>
            <a:custGeom>
              <a:avLst/>
              <a:gdLst/>
              <a:ahLst/>
              <a:cxnLst/>
              <a:rect l="l" t="t" r="r" b="b"/>
              <a:pathLst>
                <a:path w="5866" h="43309" extrusionOk="0">
                  <a:moveTo>
                    <a:pt x="2707" y="0"/>
                  </a:moveTo>
                  <a:cubicBezTo>
                    <a:pt x="477" y="10326"/>
                    <a:pt x="1" y="20878"/>
                    <a:pt x="1304" y="31354"/>
                  </a:cubicBezTo>
                  <a:cubicBezTo>
                    <a:pt x="1404" y="32181"/>
                    <a:pt x="1504" y="33008"/>
                    <a:pt x="1605" y="33810"/>
                  </a:cubicBezTo>
                  <a:cubicBezTo>
                    <a:pt x="1956" y="36291"/>
                    <a:pt x="2281" y="38672"/>
                    <a:pt x="2306" y="41003"/>
                  </a:cubicBezTo>
                  <a:cubicBezTo>
                    <a:pt x="2412" y="40993"/>
                    <a:pt x="2515" y="40989"/>
                    <a:pt x="2615" y="40989"/>
                  </a:cubicBezTo>
                  <a:cubicBezTo>
                    <a:pt x="4859" y="40989"/>
                    <a:pt x="5640" y="43309"/>
                    <a:pt x="5640" y="43309"/>
                  </a:cubicBezTo>
                  <a:cubicBezTo>
                    <a:pt x="5865" y="39950"/>
                    <a:pt x="5414" y="36592"/>
                    <a:pt x="4963" y="33359"/>
                  </a:cubicBezTo>
                  <a:cubicBezTo>
                    <a:pt x="4863" y="32557"/>
                    <a:pt x="4763" y="31755"/>
                    <a:pt x="4662" y="30953"/>
                  </a:cubicBezTo>
                  <a:cubicBezTo>
                    <a:pt x="3534" y="21680"/>
                    <a:pt x="3810" y="12381"/>
                    <a:pt x="5514" y="3233"/>
                  </a:cubicBezTo>
                  <a:cubicBezTo>
                    <a:pt x="5514" y="3233"/>
                    <a:pt x="3184" y="2782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2"/>
            <p:cNvSpPr/>
            <p:nvPr/>
          </p:nvSpPr>
          <p:spPr>
            <a:xfrm>
              <a:off x="889691" y="3175590"/>
              <a:ext cx="61523" cy="70857"/>
            </a:xfrm>
            <a:custGeom>
              <a:avLst/>
              <a:gdLst/>
              <a:ahLst/>
              <a:cxnLst/>
              <a:rect l="l" t="t" r="r" b="b"/>
              <a:pathLst>
                <a:path w="2808" h="3234" extrusionOk="0">
                  <a:moveTo>
                    <a:pt x="727" y="702"/>
                  </a:moveTo>
                  <a:cubicBezTo>
                    <a:pt x="727" y="702"/>
                    <a:pt x="2206" y="752"/>
                    <a:pt x="2231" y="2406"/>
                  </a:cubicBezTo>
                  <a:cubicBezTo>
                    <a:pt x="2231" y="2406"/>
                    <a:pt x="2031" y="2356"/>
                    <a:pt x="1755" y="2206"/>
                  </a:cubicBezTo>
                  <a:cubicBezTo>
                    <a:pt x="1454" y="2030"/>
                    <a:pt x="1103" y="1730"/>
                    <a:pt x="878" y="1178"/>
                  </a:cubicBezTo>
                  <a:cubicBezTo>
                    <a:pt x="827" y="1028"/>
                    <a:pt x="777" y="878"/>
                    <a:pt x="727" y="702"/>
                  </a:cubicBezTo>
                  <a:close/>
                  <a:moveTo>
                    <a:pt x="0" y="0"/>
                  </a:moveTo>
                  <a:cubicBezTo>
                    <a:pt x="477" y="2782"/>
                    <a:pt x="2807" y="3233"/>
                    <a:pt x="2807" y="3233"/>
                  </a:cubicBezTo>
                  <a:cubicBezTo>
                    <a:pt x="2782" y="15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2"/>
            <p:cNvSpPr/>
            <p:nvPr/>
          </p:nvSpPr>
          <p:spPr>
            <a:xfrm>
              <a:off x="905619" y="3190971"/>
              <a:ext cx="32975" cy="37357"/>
            </a:xfrm>
            <a:custGeom>
              <a:avLst/>
              <a:gdLst/>
              <a:ahLst/>
              <a:cxnLst/>
              <a:rect l="l" t="t" r="r" b="b"/>
              <a:pathLst>
                <a:path w="1505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76"/>
                    <a:pt x="100" y="326"/>
                    <a:pt x="151" y="476"/>
                  </a:cubicBezTo>
                  <a:cubicBezTo>
                    <a:pt x="426" y="827"/>
                    <a:pt x="727" y="1178"/>
                    <a:pt x="1028" y="1504"/>
                  </a:cubicBezTo>
                  <a:cubicBezTo>
                    <a:pt x="1304" y="1654"/>
                    <a:pt x="1504" y="1704"/>
                    <a:pt x="1504" y="1704"/>
                  </a:cubicBezTo>
                  <a:cubicBezTo>
                    <a:pt x="1479" y="5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2"/>
            <p:cNvSpPr/>
            <p:nvPr/>
          </p:nvSpPr>
          <p:spPr>
            <a:xfrm>
              <a:off x="908906" y="3201400"/>
              <a:ext cx="19237" cy="22523"/>
            </a:xfrm>
            <a:custGeom>
              <a:avLst/>
              <a:gdLst/>
              <a:ahLst/>
              <a:cxnLst/>
              <a:rect l="l" t="t" r="r" b="b"/>
              <a:pathLst>
                <a:path w="878" h="1028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552"/>
                    <a:pt x="577" y="852"/>
                    <a:pt x="878" y="1028"/>
                  </a:cubicBezTo>
                  <a:cubicBezTo>
                    <a:pt x="577" y="702"/>
                    <a:pt x="276" y="351"/>
                    <a:pt x="1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2"/>
            <p:cNvSpPr/>
            <p:nvPr/>
          </p:nvSpPr>
          <p:spPr>
            <a:xfrm>
              <a:off x="880905" y="4073640"/>
              <a:ext cx="73048" cy="50853"/>
            </a:xfrm>
            <a:custGeom>
              <a:avLst/>
              <a:gdLst/>
              <a:ahLst/>
              <a:cxnLst/>
              <a:rect l="l" t="t" r="r" b="b"/>
              <a:pathLst>
                <a:path w="3334" h="2321" extrusionOk="0">
                  <a:moveTo>
                    <a:pt x="309" y="1"/>
                  </a:moveTo>
                  <a:cubicBezTo>
                    <a:pt x="209" y="1"/>
                    <a:pt x="106" y="5"/>
                    <a:pt x="0" y="15"/>
                  </a:cubicBezTo>
                  <a:cubicBezTo>
                    <a:pt x="0" y="15"/>
                    <a:pt x="853" y="1995"/>
                    <a:pt x="3334" y="2321"/>
                  </a:cubicBezTo>
                  <a:cubicBezTo>
                    <a:pt x="3334" y="2321"/>
                    <a:pt x="2553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2"/>
            <p:cNvSpPr/>
            <p:nvPr/>
          </p:nvSpPr>
          <p:spPr>
            <a:xfrm>
              <a:off x="1311415" y="2955635"/>
              <a:ext cx="324005" cy="307967"/>
            </a:xfrm>
            <a:custGeom>
              <a:avLst/>
              <a:gdLst/>
              <a:ahLst/>
              <a:cxnLst/>
              <a:rect l="l" t="t" r="r" b="b"/>
              <a:pathLst>
                <a:path w="14788" h="14056" extrusionOk="0">
                  <a:moveTo>
                    <a:pt x="2928" y="1"/>
                  </a:moveTo>
                  <a:cubicBezTo>
                    <a:pt x="2050" y="1"/>
                    <a:pt x="1297" y="214"/>
                    <a:pt x="853" y="791"/>
                  </a:cubicBezTo>
                  <a:cubicBezTo>
                    <a:pt x="803" y="866"/>
                    <a:pt x="753" y="916"/>
                    <a:pt x="702" y="992"/>
                  </a:cubicBezTo>
                  <a:lnTo>
                    <a:pt x="677" y="1017"/>
                  </a:lnTo>
                  <a:cubicBezTo>
                    <a:pt x="452" y="1267"/>
                    <a:pt x="1" y="1994"/>
                    <a:pt x="377" y="3197"/>
                  </a:cubicBezTo>
                  <a:cubicBezTo>
                    <a:pt x="527" y="3749"/>
                    <a:pt x="803" y="4175"/>
                    <a:pt x="1103" y="4701"/>
                  </a:cubicBezTo>
                  <a:cubicBezTo>
                    <a:pt x="1329" y="5077"/>
                    <a:pt x="1605" y="5503"/>
                    <a:pt x="1855" y="6029"/>
                  </a:cubicBezTo>
                  <a:cubicBezTo>
                    <a:pt x="2006" y="6355"/>
                    <a:pt x="3409" y="9262"/>
                    <a:pt x="5489" y="11493"/>
                  </a:cubicBezTo>
                  <a:cubicBezTo>
                    <a:pt x="6191" y="12270"/>
                    <a:pt x="6918" y="12846"/>
                    <a:pt x="7620" y="13247"/>
                  </a:cubicBezTo>
                  <a:cubicBezTo>
                    <a:pt x="8541" y="13784"/>
                    <a:pt x="9568" y="14056"/>
                    <a:pt x="10547" y="14056"/>
                  </a:cubicBezTo>
                  <a:cubicBezTo>
                    <a:pt x="11353" y="14056"/>
                    <a:pt x="12126" y="13871"/>
                    <a:pt x="12783" y="13498"/>
                  </a:cubicBezTo>
                  <a:cubicBezTo>
                    <a:pt x="14036" y="12821"/>
                    <a:pt x="14713" y="11543"/>
                    <a:pt x="14738" y="9914"/>
                  </a:cubicBezTo>
                  <a:cubicBezTo>
                    <a:pt x="14788" y="8009"/>
                    <a:pt x="13961" y="6104"/>
                    <a:pt x="12382" y="4425"/>
                  </a:cubicBezTo>
                  <a:cubicBezTo>
                    <a:pt x="10903" y="2846"/>
                    <a:pt x="8798" y="1518"/>
                    <a:pt x="6467" y="716"/>
                  </a:cubicBezTo>
                  <a:cubicBezTo>
                    <a:pt x="5336" y="339"/>
                    <a:pt x="4033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2"/>
            <p:cNvSpPr/>
            <p:nvPr/>
          </p:nvSpPr>
          <p:spPr>
            <a:xfrm>
              <a:off x="1320201" y="2963435"/>
              <a:ext cx="308077" cy="292389"/>
            </a:xfrm>
            <a:custGeom>
              <a:avLst/>
              <a:gdLst/>
              <a:ahLst/>
              <a:cxnLst/>
              <a:rect l="l" t="t" r="r" b="b"/>
              <a:pathLst>
                <a:path w="14061" h="13345" extrusionOk="0">
                  <a:moveTo>
                    <a:pt x="2550" y="0"/>
                  </a:moveTo>
                  <a:cubicBezTo>
                    <a:pt x="1356" y="0"/>
                    <a:pt x="920" y="432"/>
                    <a:pt x="753" y="661"/>
                  </a:cubicBezTo>
                  <a:cubicBezTo>
                    <a:pt x="677" y="736"/>
                    <a:pt x="627" y="811"/>
                    <a:pt x="552" y="886"/>
                  </a:cubicBezTo>
                  <a:cubicBezTo>
                    <a:pt x="377" y="1112"/>
                    <a:pt x="1" y="1713"/>
                    <a:pt x="301" y="2716"/>
                  </a:cubicBezTo>
                  <a:cubicBezTo>
                    <a:pt x="602" y="3618"/>
                    <a:pt x="1179" y="4295"/>
                    <a:pt x="1780" y="5523"/>
                  </a:cubicBezTo>
                  <a:cubicBezTo>
                    <a:pt x="2357" y="6776"/>
                    <a:pt x="4637" y="11012"/>
                    <a:pt x="7394" y="12591"/>
                  </a:cubicBezTo>
                  <a:cubicBezTo>
                    <a:pt x="8263" y="13088"/>
                    <a:pt x="9231" y="13344"/>
                    <a:pt x="10152" y="13344"/>
                  </a:cubicBezTo>
                  <a:cubicBezTo>
                    <a:pt x="12154" y="13344"/>
                    <a:pt x="13934" y="12133"/>
                    <a:pt x="13986" y="9558"/>
                  </a:cubicBezTo>
                  <a:cubicBezTo>
                    <a:pt x="14061" y="5799"/>
                    <a:pt x="10552" y="2290"/>
                    <a:pt x="5941" y="711"/>
                  </a:cubicBezTo>
                  <a:cubicBezTo>
                    <a:pt x="4407" y="180"/>
                    <a:pt x="3321" y="0"/>
                    <a:pt x="2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2"/>
            <p:cNvSpPr/>
            <p:nvPr/>
          </p:nvSpPr>
          <p:spPr>
            <a:xfrm>
              <a:off x="1300986" y="2979539"/>
              <a:ext cx="302029" cy="299488"/>
            </a:xfrm>
            <a:custGeom>
              <a:avLst/>
              <a:gdLst/>
              <a:ahLst/>
              <a:cxnLst/>
              <a:rect l="l" t="t" r="r" b="b"/>
              <a:pathLst>
                <a:path w="13785" h="13669" extrusionOk="0">
                  <a:moveTo>
                    <a:pt x="13785" y="12056"/>
                  </a:moveTo>
                  <a:cubicBezTo>
                    <a:pt x="13785" y="12056"/>
                    <a:pt x="13759" y="12082"/>
                    <a:pt x="13710" y="12126"/>
                  </a:cubicBezTo>
                  <a:lnTo>
                    <a:pt x="13710" y="12126"/>
                  </a:lnTo>
                  <a:cubicBezTo>
                    <a:pt x="13736" y="12104"/>
                    <a:pt x="13761" y="12081"/>
                    <a:pt x="13785" y="12056"/>
                  </a:cubicBezTo>
                  <a:close/>
                  <a:moveTo>
                    <a:pt x="1103" y="1"/>
                  </a:moveTo>
                  <a:cubicBezTo>
                    <a:pt x="1028" y="51"/>
                    <a:pt x="978" y="176"/>
                    <a:pt x="928" y="226"/>
                  </a:cubicBezTo>
                  <a:cubicBezTo>
                    <a:pt x="0" y="1755"/>
                    <a:pt x="351" y="3610"/>
                    <a:pt x="928" y="5214"/>
                  </a:cubicBezTo>
                  <a:cubicBezTo>
                    <a:pt x="2031" y="8322"/>
                    <a:pt x="3810" y="11931"/>
                    <a:pt x="7093" y="13184"/>
                  </a:cubicBezTo>
                  <a:cubicBezTo>
                    <a:pt x="7988" y="13533"/>
                    <a:pt x="8819" y="13668"/>
                    <a:pt x="9569" y="13668"/>
                  </a:cubicBezTo>
                  <a:cubicBezTo>
                    <a:pt x="11834" y="13668"/>
                    <a:pt x="13362" y="12435"/>
                    <a:pt x="13710" y="12126"/>
                  </a:cubicBezTo>
                  <a:lnTo>
                    <a:pt x="13710" y="12126"/>
                  </a:lnTo>
                  <a:cubicBezTo>
                    <a:pt x="13577" y="12239"/>
                    <a:pt x="13427" y="12323"/>
                    <a:pt x="13259" y="12407"/>
                  </a:cubicBezTo>
                  <a:cubicBezTo>
                    <a:pt x="12602" y="12780"/>
                    <a:pt x="11829" y="12965"/>
                    <a:pt x="11023" y="12965"/>
                  </a:cubicBezTo>
                  <a:cubicBezTo>
                    <a:pt x="10044" y="12965"/>
                    <a:pt x="9017" y="12693"/>
                    <a:pt x="8096" y="12156"/>
                  </a:cubicBezTo>
                  <a:cubicBezTo>
                    <a:pt x="7394" y="11755"/>
                    <a:pt x="6667" y="11179"/>
                    <a:pt x="5965" y="10402"/>
                  </a:cubicBezTo>
                  <a:cubicBezTo>
                    <a:pt x="3885" y="8171"/>
                    <a:pt x="2482" y="5264"/>
                    <a:pt x="2331" y="4938"/>
                  </a:cubicBezTo>
                  <a:cubicBezTo>
                    <a:pt x="2081" y="4412"/>
                    <a:pt x="1805" y="3986"/>
                    <a:pt x="1579" y="3610"/>
                  </a:cubicBezTo>
                  <a:cubicBezTo>
                    <a:pt x="1279" y="3084"/>
                    <a:pt x="1003" y="2658"/>
                    <a:pt x="853" y="2106"/>
                  </a:cubicBezTo>
                  <a:cubicBezTo>
                    <a:pt x="502" y="1029"/>
                    <a:pt x="853" y="327"/>
                    <a:pt x="1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2"/>
            <p:cNvSpPr/>
            <p:nvPr/>
          </p:nvSpPr>
          <p:spPr>
            <a:xfrm>
              <a:off x="1445395" y="3038564"/>
              <a:ext cx="164763" cy="156941"/>
            </a:xfrm>
            <a:custGeom>
              <a:avLst/>
              <a:gdLst/>
              <a:ahLst/>
              <a:cxnLst/>
              <a:rect l="l" t="t" r="r" b="b"/>
              <a:pathLst>
                <a:path w="7520" h="7163" extrusionOk="0">
                  <a:moveTo>
                    <a:pt x="2480" y="1"/>
                  </a:moveTo>
                  <a:cubicBezTo>
                    <a:pt x="2137" y="1"/>
                    <a:pt x="1796" y="70"/>
                    <a:pt x="1480" y="214"/>
                  </a:cubicBezTo>
                  <a:cubicBezTo>
                    <a:pt x="577" y="615"/>
                    <a:pt x="1" y="1492"/>
                    <a:pt x="51" y="2495"/>
                  </a:cubicBezTo>
                  <a:cubicBezTo>
                    <a:pt x="101" y="3347"/>
                    <a:pt x="577" y="4124"/>
                    <a:pt x="1104" y="4751"/>
                  </a:cubicBezTo>
                  <a:cubicBezTo>
                    <a:pt x="2031" y="5903"/>
                    <a:pt x="3359" y="7056"/>
                    <a:pt x="4888" y="7157"/>
                  </a:cubicBezTo>
                  <a:cubicBezTo>
                    <a:pt x="4934" y="7161"/>
                    <a:pt x="4978" y="7162"/>
                    <a:pt x="5023" y="7162"/>
                  </a:cubicBezTo>
                  <a:cubicBezTo>
                    <a:pt x="5539" y="7162"/>
                    <a:pt x="5969" y="6899"/>
                    <a:pt x="6292" y="6530"/>
                  </a:cubicBezTo>
                  <a:cubicBezTo>
                    <a:pt x="7520" y="5177"/>
                    <a:pt x="6943" y="3347"/>
                    <a:pt x="5941" y="2069"/>
                  </a:cubicBezTo>
                  <a:cubicBezTo>
                    <a:pt x="5239" y="1167"/>
                    <a:pt x="4287" y="490"/>
                    <a:pt x="3234" y="114"/>
                  </a:cubicBezTo>
                  <a:cubicBezTo>
                    <a:pt x="2988" y="39"/>
                    <a:pt x="2734" y="1"/>
                    <a:pt x="2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2"/>
            <p:cNvSpPr/>
            <p:nvPr/>
          </p:nvSpPr>
          <p:spPr>
            <a:xfrm>
              <a:off x="1445395" y="3042158"/>
              <a:ext cx="134571" cy="153260"/>
            </a:xfrm>
            <a:custGeom>
              <a:avLst/>
              <a:gdLst/>
              <a:ahLst/>
              <a:cxnLst/>
              <a:rect l="l" t="t" r="r" b="b"/>
              <a:pathLst>
                <a:path w="6142" h="6995" extrusionOk="0">
                  <a:moveTo>
                    <a:pt x="1580" y="0"/>
                  </a:moveTo>
                  <a:lnTo>
                    <a:pt x="1580" y="0"/>
                  </a:lnTo>
                  <a:cubicBezTo>
                    <a:pt x="1578" y="2"/>
                    <a:pt x="1576" y="4"/>
                    <a:pt x="1574" y="5"/>
                  </a:cubicBezTo>
                  <a:lnTo>
                    <a:pt x="1574" y="5"/>
                  </a:lnTo>
                  <a:cubicBezTo>
                    <a:pt x="1576" y="4"/>
                    <a:pt x="1578" y="2"/>
                    <a:pt x="1580" y="0"/>
                  </a:cubicBezTo>
                  <a:close/>
                  <a:moveTo>
                    <a:pt x="1574" y="5"/>
                  </a:moveTo>
                  <a:cubicBezTo>
                    <a:pt x="1547" y="25"/>
                    <a:pt x="1503" y="27"/>
                    <a:pt x="1480" y="50"/>
                  </a:cubicBezTo>
                  <a:cubicBezTo>
                    <a:pt x="577" y="451"/>
                    <a:pt x="1" y="1328"/>
                    <a:pt x="51" y="2331"/>
                  </a:cubicBezTo>
                  <a:cubicBezTo>
                    <a:pt x="101" y="3183"/>
                    <a:pt x="577" y="3960"/>
                    <a:pt x="1104" y="4587"/>
                  </a:cubicBezTo>
                  <a:cubicBezTo>
                    <a:pt x="2031" y="5739"/>
                    <a:pt x="3359" y="6892"/>
                    <a:pt x="4888" y="6993"/>
                  </a:cubicBezTo>
                  <a:cubicBezTo>
                    <a:pt x="4920" y="6994"/>
                    <a:pt x="4951" y="6995"/>
                    <a:pt x="4982" y="6995"/>
                  </a:cubicBezTo>
                  <a:cubicBezTo>
                    <a:pt x="5443" y="6995"/>
                    <a:pt x="5836" y="6822"/>
                    <a:pt x="6141" y="6516"/>
                  </a:cubicBezTo>
                  <a:lnTo>
                    <a:pt x="6141" y="6516"/>
                  </a:lnTo>
                  <a:cubicBezTo>
                    <a:pt x="5966" y="6567"/>
                    <a:pt x="5790" y="6592"/>
                    <a:pt x="5565" y="6592"/>
                  </a:cubicBezTo>
                  <a:cubicBezTo>
                    <a:pt x="4036" y="6491"/>
                    <a:pt x="2708" y="5338"/>
                    <a:pt x="1780" y="4186"/>
                  </a:cubicBezTo>
                  <a:cubicBezTo>
                    <a:pt x="1254" y="3534"/>
                    <a:pt x="803" y="2782"/>
                    <a:pt x="753" y="1930"/>
                  </a:cubicBezTo>
                  <a:cubicBezTo>
                    <a:pt x="703" y="1181"/>
                    <a:pt x="1026" y="481"/>
                    <a:pt x="157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2"/>
            <p:cNvSpPr/>
            <p:nvPr/>
          </p:nvSpPr>
          <p:spPr>
            <a:xfrm>
              <a:off x="703543" y="3624922"/>
              <a:ext cx="382746" cy="235554"/>
            </a:xfrm>
            <a:custGeom>
              <a:avLst/>
              <a:gdLst/>
              <a:ahLst/>
              <a:cxnLst/>
              <a:rect l="l" t="t" r="r" b="b"/>
              <a:pathLst>
                <a:path w="17469" h="10751" extrusionOk="0">
                  <a:moveTo>
                    <a:pt x="9852" y="1"/>
                  </a:moveTo>
                  <a:cubicBezTo>
                    <a:pt x="8270" y="1"/>
                    <a:pt x="6738" y="235"/>
                    <a:pt x="5389" y="695"/>
                  </a:cubicBezTo>
                  <a:cubicBezTo>
                    <a:pt x="3208" y="1472"/>
                    <a:pt x="1604" y="2751"/>
                    <a:pt x="752" y="4455"/>
                  </a:cubicBezTo>
                  <a:cubicBezTo>
                    <a:pt x="0" y="5909"/>
                    <a:pt x="25" y="7362"/>
                    <a:pt x="777" y="8540"/>
                  </a:cubicBezTo>
                  <a:cubicBezTo>
                    <a:pt x="1643" y="9888"/>
                    <a:pt x="3388" y="10750"/>
                    <a:pt x="5256" y="10750"/>
                  </a:cubicBezTo>
                  <a:cubicBezTo>
                    <a:pt x="5333" y="10750"/>
                    <a:pt x="5411" y="10749"/>
                    <a:pt x="5489" y="10746"/>
                  </a:cubicBezTo>
                  <a:cubicBezTo>
                    <a:pt x="6291" y="10721"/>
                    <a:pt x="7193" y="10520"/>
                    <a:pt x="8196" y="10169"/>
                  </a:cubicBezTo>
                  <a:cubicBezTo>
                    <a:pt x="11078" y="9192"/>
                    <a:pt x="13659" y="7262"/>
                    <a:pt x="13960" y="7061"/>
                  </a:cubicBezTo>
                  <a:cubicBezTo>
                    <a:pt x="14436" y="6685"/>
                    <a:pt x="14862" y="6435"/>
                    <a:pt x="15238" y="6209"/>
                  </a:cubicBezTo>
                  <a:cubicBezTo>
                    <a:pt x="15740" y="5883"/>
                    <a:pt x="16191" y="5633"/>
                    <a:pt x="16592" y="5232"/>
                  </a:cubicBezTo>
                  <a:cubicBezTo>
                    <a:pt x="17469" y="4355"/>
                    <a:pt x="17419" y="3477"/>
                    <a:pt x="17344" y="3152"/>
                  </a:cubicBezTo>
                  <a:lnTo>
                    <a:pt x="17319" y="3101"/>
                  </a:lnTo>
                  <a:cubicBezTo>
                    <a:pt x="17319" y="3026"/>
                    <a:pt x="17293" y="2951"/>
                    <a:pt x="17268" y="2876"/>
                  </a:cubicBezTo>
                  <a:cubicBezTo>
                    <a:pt x="17018" y="1247"/>
                    <a:pt x="14461" y="520"/>
                    <a:pt x="12356" y="194"/>
                  </a:cubicBezTo>
                  <a:cubicBezTo>
                    <a:pt x="11521" y="65"/>
                    <a:pt x="10680" y="1"/>
                    <a:pt x="9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2"/>
            <p:cNvSpPr/>
            <p:nvPr/>
          </p:nvSpPr>
          <p:spPr>
            <a:xfrm>
              <a:off x="690528" y="3632612"/>
              <a:ext cx="387522" cy="220130"/>
            </a:xfrm>
            <a:custGeom>
              <a:avLst/>
              <a:gdLst/>
              <a:ahLst/>
              <a:cxnLst/>
              <a:rect l="l" t="t" r="r" b="b"/>
              <a:pathLst>
                <a:path w="17687" h="10047" extrusionOk="0">
                  <a:moveTo>
                    <a:pt x="10434" y="0"/>
                  </a:moveTo>
                  <a:cubicBezTo>
                    <a:pt x="6546" y="0"/>
                    <a:pt x="3057" y="1479"/>
                    <a:pt x="1647" y="4279"/>
                  </a:cubicBezTo>
                  <a:cubicBezTo>
                    <a:pt x="0" y="7573"/>
                    <a:pt x="2764" y="10047"/>
                    <a:pt x="5873" y="10047"/>
                  </a:cubicBezTo>
                  <a:cubicBezTo>
                    <a:pt x="5935" y="10047"/>
                    <a:pt x="5996" y="10046"/>
                    <a:pt x="6058" y="10044"/>
                  </a:cubicBezTo>
                  <a:cubicBezTo>
                    <a:pt x="9241" y="9918"/>
                    <a:pt x="13226" y="7237"/>
                    <a:pt x="14329" y="6410"/>
                  </a:cubicBezTo>
                  <a:cubicBezTo>
                    <a:pt x="15431" y="5583"/>
                    <a:pt x="16258" y="5282"/>
                    <a:pt x="16935" y="4630"/>
                  </a:cubicBezTo>
                  <a:cubicBezTo>
                    <a:pt x="17687" y="3878"/>
                    <a:pt x="17637" y="3152"/>
                    <a:pt x="17587" y="2876"/>
                  </a:cubicBezTo>
                  <a:cubicBezTo>
                    <a:pt x="17562" y="2776"/>
                    <a:pt x="17537" y="2675"/>
                    <a:pt x="17512" y="2600"/>
                  </a:cubicBezTo>
                  <a:cubicBezTo>
                    <a:pt x="17436" y="2124"/>
                    <a:pt x="16985" y="846"/>
                    <a:pt x="12900" y="194"/>
                  </a:cubicBezTo>
                  <a:cubicBezTo>
                    <a:pt x="12071" y="65"/>
                    <a:pt x="11244" y="0"/>
                    <a:pt x="10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2"/>
            <p:cNvSpPr/>
            <p:nvPr/>
          </p:nvSpPr>
          <p:spPr>
            <a:xfrm>
              <a:off x="714520" y="3696151"/>
              <a:ext cx="372317" cy="195415"/>
            </a:xfrm>
            <a:custGeom>
              <a:avLst/>
              <a:gdLst/>
              <a:ahLst/>
              <a:cxnLst/>
              <a:rect l="l" t="t" r="r" b="b"/>
              <a:pathLst>
                <a:path w="16993" h="8919" extrusionOk="0">
                  <a:moveTo>
                    <a:pt x="16843" y="1"/>
                  </a:moveTo>
                  <a:lnTo>
                    <a:pt x="16843" y="1"/>
                  </a:lnTo>
                  <a:cubicBezTo>
                    <a:pt x="16918" y="377"/>
                    <a:pt x="16893" y="1179"/>
                    <a:pt x="16091" y="1981"/>
                  </a:cubicBezTo>
                  <a:cubicBezTo>
                    <a:pt x="15690" y="2382"/>
                    <a:pt x="15239" y="2632"/>
                    <a:pt x="14737" y="2958"/>
                  </a:cubicBezTo>
                  <a:cubicBezTo>
                    <a:pt x="14361" y="3184"/>
                    <a:pt x="13935" y="3434"/>
                    <a:pt x="13459" y="3810"/>
                  </a:cubicBezTo>
                  <a:cubicBezTo>
                    <a:pt x="13158" y="4011"/>
                    <a:pt x="10577" y="5941"/>
                    <a:pt x="7695" y="6918"/>
                  </a:cubicBezTo>
                  <a:cubicBezTo>
                    <a:pt x="6692" y="7269"/>
                    <a:pt x="5790" y="7470"/>
                    <a:pt x="4988" y="7495"/>
                  </a:cubicBezTo>
                  <a:cubicBezTo>
                    <a:pt x="4910" y="7498"/>
                    <a:pt x="4832" y="7499"/>
                    <a:pt x="4755" y="7499"/>
                  </a:cubicBezTo>
                  <a:cubicBezTo>
                    <a:pt x="2887" y="7499"/>
                    <a:pt x="1142" y="6637"/>
                    <a:pt x="276" y="5289"/>
                  </a:cubicBezTo>
                  <a:cubicBezTo>
                    <a:pt x="176" y="5114"/>
                    <a:pt x="76" y="4938"/>
                    <a:pt x="0" y="4738"/>
                  </a:cubicBezTo>
                  <a:lnTo>
                    <a:pt x="0" y="4738"/>
                  </a:lnTo>
                  <a:cubicBezTo>
                    <a:pt x="1" y="4739"/>
                    <a:pt x="1154" y="8372"/>
                    <a:pt x="5389" y="8873"/>
                  </a:cubicBezTo>
                  <a:cubicBezTo>
                    <a:pt x="5655" y="8903"/>
                    <a:pt x="5919" y="8918"/>
                    <a:pt x="6181" y="8918"/>
                  </a:cubicBezTo>
                  <a:cubicBezTo>
                    <a:pt x="9386" y="8918"/>
                    <a:pt x="12340" y="6749"/>
                    <a:pt x="14587" y="4688"/>
                  </a:cubicBezTo>
                  <a:cubicBezTo>
                    <a:pt x="15815" y="3535"/>
                    <a:pt x="16993" y="2081"/>
                    <a:pt x="16893" y="277"/>
                  </a:cubicBezTo>
                  <a:cubicBezTo>
                    <a:pt x="16868" y="201"/>
                    <a:pt x="16893" y="76"/>
                    <a:pt x="16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2"/>
            <p:cNvSpPr/>
            <p:nvPr/>
          </p:nvSpPr>
          <p:spPr>
            <a:xfrm>
              <a:off x="750759" y="3660022"/>
              <a:ext cx="183431" cy="127670"/>
            </a:xfrm>
            <a:custGeom>
              <a:avLst/>
              <a:gdLst/>
              <a:ahLst/>
              <a:cxnLst/>
              <a:rect l="l" t="t" r="r" b="b"/>
              <a:pathLst>
                <a:path w="8372" h="5827" extrusionOk="0">
                  <a:moveTo>
                    <a:pt x="5263" y="0"/>
                  </a:moveTo>
                  <a:cubicBezTo>
                    <a:pt x="4440" y="0"/>
                    <a:pt x="3609" y="174"/>
                    <a:pt x="2858" y="522"/>
                  </a:cubicBezTo>
                  <a:cubicBezTo>
                    <a:pt x="1379" y="1174"/>
                    <a:pt x="1" y="2527"/>
                    <a:pt x="452" y="4307"/>
                  </a:cubicBezTo>
                  <a:cubicBezTo>
                    <a:pt x="602" y="4833"/>
                    <a:pt x="903" y="5284"/>
                    <a:pt x="1404" y="5510"/>
                  </a:cubicBezTo>
                  <a:cubicBezTo>
                    <a:pt x="1916" y="5734"/>
                    <a:pt x="2462" y="5826"/>
                    <a:pt x="3016" y="5826"/>
                  </a:cubicBezTo>
                  <a:cubicBezTo>
                    <a:pt x="4008" y="5826"/>
                    <a:pt x="5021" y="5529"/>
                    <a:pt x="5890" y="5159"/>
                  </a:cubicBezTo>
                  <a:cubicBezTo>
                    <a:pt x="6642" y="4833"/>
                    <a:pt x="7419" y="4382"/>
                    <a:pt x="7870" y="3630"/>
                  </a:cubicBezTo>
                  <a:cubicBezTo>
                    <a:pt x="8372" y="2803"/>
                    <a:pt x="8271" y="1725"/>
                    <a:pt x="7670" y="948"/>
                  </a:cubicBezTo>
                  <a:cubicBezTo>
                    <a:pt x="7294" y="497"/>
                    <a:pt x="6767" y="171"/>
                    <a:pt x="6166" y="71"/>
                  </a:cubicBezTo>
                  <a:cubicBezTo>
                    <a:pt x="5869" y="24"/>
                    <a:pt x="5567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2"/>
            <p:cNvSpPr/>
            <p:nvPr/>
          </p:nvSpPr>
          <p:spPr>
            <a:xfrm>
              <a:off x="762284" y="3679127"/>
              <a:ext cx="171906" cy="108564"/>
            </a:xfrm>
            <a:custGeom>
              <a:avLst/>
              <a:gdLst/>
              <a:ahLst/>
              <a:cxnLst/>
              <a:rect l="l" t="t" r="r" b="b"/>
              <a:pathLst>
                <a:path w="7846" h="4955" extrusionOk="0">
                  <a:moveTo>
                    <a:pt x="7069" y="1"/>
                  </a:moveTo>
                  <a:lnTo>
                    <a:pt x="7069" y="1"/>
                  </a:lnTo>
                  <a:cubicBezTo>
                    <a:pt x="7344" y="678"/>
                    <a:pt x="7319" y="1455"/>
                    <a:pt x="6918" y="2081"/>
                  </a:cubicBezTo>
                  <a:cubicBezTo>
                    <a:pt x="6467" y="2808"/>
                    <a:pt x="5715" y="3284"/>
                    <a:pt x="4938" y="3610"/>
                  </a:cubicBezTo>
                  <a:cubicBezTo>
                    <a:pt x="4069" y="3980"/>
                    <a:pt x="3056" y="4278"/>
                    <a:pt x="2070" y="4278"/>
                  </a:cubicBezTo>
                  <a:cubicBezTo>
                    <a:pt x="1521" y="4278"/>
                    <a:pt x="980" y="4185"/>
                    <a:pt x="477" y="3961"/>
                  </a:cubicBezTo>
                  <a:cubicBezTo>
                    <a:pt x="277" y="3886"/>
                    <a:pt x="126" y="3760"/>
                    <a:pt x="1" y="3635"/>
                  </a:cubicBezTo>
                  <a:lnTo>
                    <a:pt x="1" y="3635"/>
                  </a:lnTo>
                  <a:cubicBezTo>
                    <a:pt x="151" y="4061"/>
                    <a:pt x="427" y="4437"/>
                    <a:pt x="878" y="4638"/>
                  </a:cubicBezTo>
                  <a:cubicBezTo>
                    <a:pt x="1390" y="4862"/>
                    <a:pt x="1936" y="4954"/>
                    <a:pt x="2490" y="4954"/>
                  </a:cubicBezTo>
                  <a:cubicBezTo>
                    <a:pt x="3482" y="4954"/>
                    <a:pt x="4495" y="4657"/>
                    <a:pt x="5364" y="4287"/>
                  </a:cubicBezTo>
                  <a:cubicBezTo>
                    <a:pt x="6116" y="3961"/>
                    <a:pt x="6893" y="3485"/>
                    <a:pt x="7344" y="2758"/>
                  </a:cubicBezTo>
                  <a:cubicBezTo>
                    <a:pt x="7846" y="1931"/>
                    <a:pt x="7745" y="853"/>
                    <a:pt x="7144" y="76"/>
                  </a:cubicBezTo>
                  <a:cubicBezTo>
                    <a:pt x="7119" y="51"/>
                    <a:pt x="7094" y="26"/>
                    <a:pt x="7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2"/>
            <p:cNvSpPr/>
            <p:nvPr/>
          </p:nvSpPr>
          <p:spPr>
            <a:xfrm>
              <a:off x="762284" y="3076600"/>
              <a:ext cx="332243" cy="312261"/>
            </a:xfrm>
            <a:custGeom>
              <a:avLst/>
              <a:gdLst/>
              <a:ahLst/>
              <a:cxnLst/>
              <a:rect l="l" t="t" r="r" b="b"/>
              <a:pathLst>
                <a:path w="15164" h="14252" extrusionOk="0">
                  <a:moveTo>
                    <a:pt x="12280" y="0"/>
                  </a:moveTo>
                  <a:cubicBezTo>
                    <a:pt x="12055" y="0"/>
                    <a:pt x="11804" y="31"/>
                    <a:pt x="11530" y="107"/>
                  </a:cubicBezTo>
                  <a:cubicBezTo>
                    <a:pt x="10978" y="258"/>
                    <a:pt x="10527" y="508"/>
                    <a:pt x="10001" y="809"/>
                  </a:cubicBezTo>
                  <a:cubicBezTo>
                    <a:pt x="9600" y="1010"/>
                    <a:pt x="9174" y="1260"/>
                    <a:pt x="8622" y="1486"/>
                  </a:cubicBezTo>
                  <a:cubicBezTo>
                    <a:pt x="8297" y="1636"/>
                    <a:pt x="5339" y="2914"/>
                    <a:pt x="3033" y="4919"/>
                  </a:cubicBezTo>
                  <a:cubicBezTo>
                    <a:pt x="2257" y="5621"/>
                    <a:pt x="1630" y="6298"/>
                    <a:pt x="1204" y="7000"/>
                  </a:cubicBezTo>
                  <a:cubicBezTo>
                    <a:pt x="176" y="8654"/>
                    <a:pt x="1" y="10684"/>
                    <a:pt x="753" y="12162"/>
                  </a:cubicBezTo>
                  <a:cubicBezTo>
                    <a:pt x="1404" y="13416"/>
                    <a:pt x="2658" y="14142"/>
                    <a:pt x="4287" y="14243"/>
                  </a:cubicBezTo>
                  <a:cubicBezTo>
                    <a:pt x="4399" y="14249"/>
                    <a:pt x="4511" y="14252"/>
                    <a:pt x="4624" y="14252"/>
                  </a:cubicBezTo>
                  <a:cubicBezTo>
                    <a:pt x="6418" y="14252"/>
                    <a:pt x="8223" y="13501"/>
                    <a:pt x="9851" y="12062"/>
                  </a:cubicBezTo>
                  <a:cubicBezTo>
                    <a:pt x="11480" y="10659"/>
                    <a:pt x="12883" y="8604"/>
                    <a:pt x="13760" y="6273"/>
                  </a:cubicBezTo>
                  <a:cubicBezTo>
                    <a:pt x="14537" y="4293"/>
                    <a:pt x="15164" y="1736"/>
                    <a:pt x="13886" y="684"/>
                  </a:cubicBezTo>
                  <a:cubicBezTo>
                    <a:pt x="13836" y="634"/>
                    <a:pt x="13785" y="583"/>
                    <a:pt x="13710" y="533"/>
                  </a:cubicBezTo>
                  <a:lnTo>
                    <a:pt x="13685" y="508"/>
                  </a:lnTo>
                  <a:cubicBezTo>
                    <a:pt x="13493" y="335"/>
                    <a:pt x="13021" y="0"/>
                    <a:pt x="12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2"/>
            <p:cNvSpPr/>
            <p:nvPr/>
          </p:nvSpPr>
          <p:spPr>
            <a:xfrm>
              <a:off x="758450" y="3084575"/>
              <a:ext cx="330600" cy="296048"/>
            </a:xfrm>
            <a:custGeom>
              <a:avLst/>
              <a:gdLst/>
              <a:ahLst/>
              <a:cxnLst/>
              <a:rect l="l" t="t" r="r" b="b"/>
              <a:pathLst>
                <a:path w="15089" h="13512" extrusionOk="0">
                  <a:moveTo>
                    <a:pt x="12454" y="0"/>
                  </a:moveTo>
                  <a:cubicBezTo>
                    <a:pt x="12254" y="0"/>
                    <a:pt x="12030" y="27"/>
                    <a:pt x="11780" y="94"/>
                  </a:cubicBezTo>
                  <a:cubicBezTo>
                    <a:pt x="10878" y="345"/>
                    <a:pt x="10201" y="921"/>
                    <a:pt x="8948" y="1448"/>
                  </a:cubicBezTo>
                  <a:cubicBezTo>
                    <a:pt x="7670" y="1999"/>
                    <a:pt x="3359" y="4129"/>
                    <a:pt x="1680" y="6811"/>
                  </a:cubicBezTo>
                  <a:cubicBezTo>
                    <a:pt x="0" y="9518"/>
                    <a:pt x="727" y="13302"/>
                    <a:pt x="4487" y="13503"/>
                  </a:cubicBezTo>
                  <a:cubicBezTo>
                    <a:pt x="4594" y="13508"/>
                    <a:pt x="4700" y="13511"/>
                    <a:pt x="4807" y="13511"/>
                  </a:cubicBezTo>
                  <a:cubicBezTo>
                    <a:pt x="8450" y="13511"/>
                    <a:pt x="11905" y="10215"/>
                    <a:pt x="13610" y="5783"/>
                  </a:cubicBezTo>
                  <a:cubicBezTo>
                    <a:pt x="15088" y="1924"/>
                    <a:pt x="14211" y="896"/>
                    <a:pt x="13835" y="595"/>
                  </a:cubicBezTo>
                  <a:cubicBezTo>
                    <a:pt x="13760" y="545"/>
                    <a:pt x="13685" y="470"/>
                    <a:pt x="13610" y="395"/>
                  </a:cubicBezTo>
                  <a:cubicBezTo>
                    <a:pt x="13458" y="262"/>
                    <a:pt x="13076" y="0"/>
                    <a:pt x="12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2"/>
            <p:cNvSpPr/>
            <p:nvPr/>
          </p:nvSpPr>
          <p:spPr>
            <a:xfrm>
              <a:off x="729901" y="3067946"/>
              <a:ext cx="330578" cy="286670"/>
            </a:xfrm>
            <a:custGeom>
              <a:avLst/>
              <a:gdLst/>
              <a:ahLst/>
              <a:cxnLst/>
              <a:rect l="l" t="t" r="r" b="b"/>
              <a:pathLst>
                <a:path w="15088" h="13084" extrusionOk="0">
                  <a:moveTo>
                    <a:pt x="12503" y="0"/>
                  </a:moveTo>
                  <a:cubicBezTo>
                    <a:pt x="11624" y="0"/>
                    <a:pt x="10728" y="205"/>
                    <a:pt x="9900" y="477"/>
                  </a:cubicBezTo>
                  <a:cubicBezTo>
                    <a:pt x="6742" y="1455"/>
                    <a:pt x="3083" y="3109"/>
                    <a:pt x="1679" y="6342"/>
                  </a:cubicBezTo>
                  <a:cubicBezTo>
                    <a:pt x="0" y="10277"/>
                    <a:pt x="2582" y="13084"/>
                    <a:pt x="2582" y="13084"/>
                  </a:cubicBezTo>
                  <a:cubicBezTo>
                    <a:pt x="2456" y="12908"/>
                    <a:pt x="2331" y="12733"/>
                    <a:pt x="2256" y="12557"/>
                  </a:cubicBezTo>
                  <a:cubicBezTo>
                    <a:pt x="1479" y="11079"/>
                    <a:pt x="1654" y="9049"/>
                    <a:pt x="2682" y="7395"/>
                  </a:cubicBezTo>
                  <a:cubicBezTo>
                    <a:pt x="3108" y="6693"/>
                    <a:pt x="3735" y="6016"/>
                    <a:pt x="4511" y="5314"/>
                  </a:cubicBezTo>
                  <a:cubicBezTo>
                    <a:pt x="6817" y="3309"/>
                    <a:pt x="9775" y="2031"/>
                    <a:pt x="10100" y="1881"/>
                  </a:cubicBezTo>
                  <a:cubicBezTo>
                    <a:pt x="10652" y="1655"/>
                    <a:pt x="11078" y="1405"/>
                    <a:pt x="11479" y="1204"/>
                  </a:cubicBezTo>
                  <a:cubicBezTo>
                    <a:pt x="12005" y="903"/>
                    <a:pt x="12456" y="653"/>
                    <a:pt x="13008" y="502"/>
                  </a:cubicBezTo>
                  <a:cubicBezTo>
                    <a:pt x="13292" y="423"/>
                    <a:pt x="13549" y="391"/>
                    <a:pt x="13780" y="391"/>
                  </a:cubicBezTo>
                  <a:cubicBezTo>
                    <a:pt x="14427" y="391"/>
                    <a:pt x="14866" y="643"/>
                    <a:pt x="15088" y="828"/>
                  </a:cubicBezTo>
                  <a:cubicBezTo>
                    <a:pt x="15038" y="753"/>
                    <a:pt x="14938" y="703"/>
                    <a:pt x="14862" y="653"/>
                  </a:cubicBezTo>
                  <a:cubicBezTo>
                    <a:pt x="14135" y="180"/>
                    <a:pt x="13326" y="0"/>
                    <a:pt x="12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2"/>
            <p:cNvSpPr/>
            <p:nvPr/>
          </p:nvSpPr>
          <p:spPr>
            <a:xfrm>
              <a:off x="835332" y="3203569"/>
              <a:ext cx="161455" cy="150127"/>
            </a:xfrm>
            <a:custGeom>
              <a:avLst/>
              <a:gdLst/>
              <a:ahLst/>
              <a:cxnLst/>
              <a:rect l="l" t="t" r="r" b="b"/>
              <a:pathLst>
                <a:path w="7369" h="685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240"/>
                    <a:pt x="251" y="5716"/>
                    <a:pt x="627" y="6092"/>
                  </a:cubicBezTo>
                  <a:cubicBezTo>
                    <a:pt x="1180" y="6634"/>
                    <a:pt x="1836" y="6851"/>
                    <a:pt x="2508" y="6851"/>
                  </a:cubicBezTo>
                  <a:cubicBezTo>
                    <a:pt x="3421" y="6851"/>
                    <a:pt x="4362" y="6450"/>
                    <a:pt x="5113" y="5916"/>
                  </a:cubicBezTo>
                  <a:cubicBezTo>
                    <a:pt x="6015" y="5240"/>
                    <a:pt x="6742" y="4312"/>
                    <a:pt x="7143" y="3260"/>
                  </a:cubicBezTo>
                  <a:cubicBezTo>
                    <a:pt x="7369" y="2708"/>
                    <a:pt x="7344" y="2082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2"/>
            <p:cNvSpPr/>
            <p:nvPr/>
          </p:nvSpPr>
          <p:spPr>
            <a:xfrm>
              <a:off x="835332" y="3203569"/>
              <a:ext cx="157073" cy="130189"/>
            </a:xfrm>
            <a:custGeom>
              <a:avLst/>
              <a:gdLst/>
              <a:ahLst/>
              <a:cxnLst/>
              <a:rect l="l" t="t" r="r" b="b"/>
              <a:pathLst>
                <a:path w="7169" h="594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164"/>
                    <a:pt x="176" y="5591"/>
                    <a:pt x="476" y="5941"/>
                  </a:cubicBezTo>
                  <a:cubicBezTo>
                    <a:pt x="426" y="5766"/>
                    <a:pt x="426" y="5565"/>
                    <a:pt x="451" y="5365"/>
                  </a:cubicBezTo>
                  <a:cubicBezTo>
                    <a:pt x="602" y="3836"/>
                    <a:pt x="1780" y="2558"/>
                    <a:pt x="2983" y="1681"/>
                  </a:cubicBezTo>
                  <a:cubicBezTo>
                    <a:pt x="3634" y="1180"/>
                    <a:pt x="4436" y="728"/>
                    <a:pt x="5288" y="703"/>
                  </a:cubicBezTo>
                  <a:cubicBezTo>
                    <a:pt x="5312" y="703"/>
                    <a:pt x="5336" y="702"/>
                    <a:pt x="5359" y="702"/>
                  </a:cubicBezTo>
                  <a:cubicBezTo>
                    <a:pt x="6083" y="702"/>
                    <a:pt x="6731" y="1072"/>
                    <a:pt x="7168" y="1631"/>
                  </a:cubicBezTo>
                  <a:cubicBezTo>
                    <a:pt x="7143" y="1581"/>
                    <a:pt x="7143" y="1555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2"/>
            <p:cNvSpPr/>
            <p:nvPr/>
          </p:nvSpPr>
          <p:spPr>
            <a:xfrm>
              <a:off x="1664517" y="3401088"/>
              <a:ext cx="298195" cy="328694"/>
            </a:xfrm>
            <a:custGeom>
              <a:avLst/>
              <a:gdLst/>
              <a:ahLst/>
              <a:cxnLst/>
              <a:rect l="l" t="t" r="r" b="b"/>
              <a:pathLst>
                <a:path w="13610" h="15002" extrusionOk="0">
                  <a:moveTo>
                    <a:pt x="6661" y="1"/>
                  </a:moveTo>
                  <a:cubicBezTo>
                    <a:pt x="6274" y="1"/>
                    <a:pt x="5874" y="101"/>
                    <a:pt x="5464" y="335"/>
                  </a:cubicBezTo>
                  <a:cubicBezTo>
                    <a:pt x="3835" y="1287"/>
                    <a:pt x="2381" y="2816"/>
                    <a:pt x="1454" y="4571"/>
                  </a:cubicBezTo>
                  <a:cubicBezTo>
                    <a:pt x="301" y="6751"/>
                    <a:pt x="0" y="9307"/>
                    <a:pt x="1253" y="11538"/>
                  </a:cubicBezTo>
                  <a:cubicBezTo>
                    <a:pt x="2323" y="13435"/>
                    <a:pt x="4266" y="15001"/>
                    <a:pt x="6510" y="15001"/>
                  </a:cubicBezTo>
                  <a:cubicBezTo>
                    <a:pt x="6578" y="15001"/>
                    <a:pt x="6647" y="15000"/>
                    <a:pt x="6717" y="14997"/>
                  </a:cubicBezTo>
                  <a:cubicBezTo>
                    <a:pt x="8973" y="14922"/>
                    <a:pt x="10927" y="13292"/>
                    <a:pt x="11930" y="11363"/>
                  </a:cubicBezTo>
                  <a:cubicBezTo>
                    <a:pt x="13609" y="8180"/>
                    <a:pt x="12105" y="4520"/>
                    <a:pt x="9900" y="2039"/>
                  </a:cubicBezTo>
                  <a:cubicBezTo>
                    <a:pt x="9055" y="1079"/>
                    <a:pt x="7930" y="1"/>
                    <a:pt x="6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2"/>
            <p:cNvSpPr/>
            <p:nvPr/>
          </p:nvSpPr>
          <p:spPr>
            <a:xfrm>
              <a:off x="1660661" y="3395436"/>
              <a:ext cx="309172" cy="340284"/>
            </a:xfrm>
            <a:custGeom>
              <a:avLst/>
              <a:gdLst/>
              <a:ahLst/>
              <a:cxnLst/>
              <a:rect l="l" t="t" r="r" b="b"/>
              <a:pathLst>
                <a:path w="14111" h="15531" extrusionOk="0">
                  <a:moveTo>
                    <a:pt x="6843" y="543"/>
                  </a:moveTo>
                  <a:cubicBezTo>
                    <a:pt x="7971" y="543"/>
                    <a:pt x="9023" y="1520"/>
                    <a:pt x="9875" y="2473"/>
                  </a:cubicBezTo>
                  <a:cubicBezTo>
                    <a:pt x="11930" y="4778"/>
                    <a:pt x="13534" y="8362"/>
                    <a:pt x="11880" y="11495"/>
                  </a:cubicBezTo>
                  <a:cubicBezTo>
                    <a:pt x="10803" y="13550"/>
                    <a:pt x="8823" y="14929"/>
                    <a:pt x="6893" y="15004"/>
                  </a:cubicBezTo>
                  <a:cubicBezTo>
                    <a:pt x="6826" y="15007"/>
                    <a:pt x="6760" y="15008"/>
                    <a:pt x="6694" y="15008"/>
                  </a:cubicBezTo>
                  <a:cubicBezTo>
                    <a:pt x="4361" y="15008"/>
                    <a:pt x="2581" y="13304"/>
                    <a:pt x="1655" y="11671"/>
                  </a:cubicBezTo>
                  <a:cubicBezTo>
                    <a:pt x="552" y="9716"/>
                    <a:pt x="627" y="7310"/>
                    <a:pt x="1880" y="4954"/>
                  </a:cubicBezTo>
                  <a:cubicBezTo>
                    <a:pt x="2757" y="3250"/>
                    <a:pt x="4186" y="1746"/>
                    <a:pt x="5765" y="819"/>
                  </a:cubicBezTo>
                  <a:cubicBezTo>
                    <a:pt x="6141" y="618"/>
                    <a:pt x="6492" y="543"/>
                    <a:pt x="6843" y="543"/>
                  </a:cubicBezTo>
                  <a:close/>
                  <a:moveTo>
                    <a:pt x="6827" y="0"/>
                  </a:moveTo>
                  <a:cubicBezTo>
                    <a:pt x="6406" y="0"/>
                    <a:pt x="5965" y="108"/>
                    <a:pt x="5514" y="367"/>
                  </a:cubicBezTo>
                  <a:cubicBezTo>
                    <a:pt x="3835" y="1345"/>
                    <a:pt x="2331" y="2924"/>
                    <a:pt x="1404" y="4703"/>
                  </a:cubicBezTo>
                  <a:cubicBezTo>
                    <a:pt x="76" y="7235"/>
                    <a:pt x="1" y="9816"/>
                    <a:pt x="1204" y="11921"/>
                  </a:cubicBezTo>
                  <a:cubicBezTo>
                    <a:pt x="2181" y="13676"/>
                    <a:pt x="4136" y="15530"/>
                    <a:pt x="6692" y="15530"/>
                  </a:cubicBezTo>
                  <a:lnTo>
                    <a:pt x="6918" y="15530"/>
                  </a:lnTo>
                  <a:cubicBezTo>
                    <a:pt x="9499" y="15430"/>
                    <a:pt x="11404" y="13500"/>
                    <a:pt x="12357" y="11721"/>
                  </a:cubicBezTo>
                  <a:cubicBezTo>
                    <a:pt x="14111" y="8387"/>
                    <a:pt x="12432" y="4578"/>
                    <a:pt x="10276" y="2122"/>
                  </a:cubicBezTo>
                  <a:cubicBezTo>
                    <a:pt x="9703" y="1489"/>
                    <a:pt x="8398" y="0"/>
                    <a:pt x="6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2"/>
            <p:cNvSpPr/>
            <p:nvPr/>
          </p:nvSpPr>
          <p:spPr>
            <a:xfrm>
              <a:off x="1734235" y="3525384"/>
              <a:ext cx="146644" cy="158716"/>
            </a:xfrm>
            <a:custGeom>
              <a:avLst/>
              <a:gdLst/>
              <a:ahLst/>
              <a:cxnLst/>
              <a:rect l="l" t="t" r="r" b="b"/>
              <a:pathLst>
                <a:path w="6693" h="7244" extrusionOk="0">
                  <a:moveTo>
                    <a:pt x="3359" y="0"/>
                  </a:moveTo>
                  <a:cubicBezTo>
                    <a:pt x="1505" y="0"/>
                    <a:pt x="1" y="1629"/>
                    <a:pt x="1" y="3634"/>
                  </a:cubicBezTo>
                  <a:cubicBezTo>
                    <a:pt x="1" y="5639"/>
                    <a:pt x="1505" y="7243"/>
                    <a:pt x="3359" y="7243"/>
                  </a:cubicBezTo>
                  <a:cubicBezTo>
                    <a:pt x="5189" y="7243"/>
                    <a:pt x="6693" y="5639"/>
                    <a:pt x="6693" y="3634"/>
                  </a:cubicBezTo>
                  <a:cubicBezTo>
                    <a:pt x="6693" y="1629"/>
                    <a:pt x="5189" y="0"/>
                    <a:pt x="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2"/>
            <p:cNvSpPr/>
            <p:nvPr/>
          </p:nvSpPr>
          <p:spPr>
            <a:xfrm>
              <a:off x="1734235" y="3546243"/>
              <a:ext cx="135119" cy="137858"/>
            </a:xfrm>
            <a:custGeom>
              <a:avLst/>
              <a:gdLst/>
              <a:ahLst/>
              <a:cxnLst/>
              <a:rect l="l" t="t" r="r" b="b"/>
              <a:pathLst>
                <a:path w="6167" h="6292" extrusionOk="0">
                  <a:moveTo>
                    <a:pt x="1104" y="1"/>
                  </a:moveTo>
                  <a:cubicBezTo>
                    <a:pt x="427" y="652"/>
                    <a:pt x="1" y="1605"/>
                    <a:pt x="1" y="2682"/>
                  </a:cubicBezTo>
                  <a:cubicBezTo>
                    <a:pt x="1" y="4687"/>
                    <a:pt x="1505" y="6291"/>
                    <a:pt x="3359" y="6291"/>
                  </a:cubicBezTo>
                  <a:cubicBezTo>
                    <a:pt x="4537" y="6291"/>
                    <a:pt x="5565" y="5640"/>
                    <a:pt x="6166" y="4637"/>
                  </a:cubicBezTo>
                  <a:lnTo>
                    <a:pt x="6166" y="4637"/>
                  </a:lnTo>
                  <a:cubicBezTo>
                    <a:pt x="5565" y="5214"/>
                    <a:pt x="4788" y="5590"/>
                    <a:pt x="3911" y="5590"/>
                  </a:cubicBezTo>
                  <a:cubicBezTo>
                    <a:pt x="2081" y="5590"/>
                    <a:pt x="577" y="3961"/>
                    <a:pt x="577" y="1956"/>
                  </a:cubicBezTo>
                  <a:cubicBezTo>
                    <a:pt x="577" y="1229"/>
                    <a:pt x="778" y="552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2"/>
            <p:cNvSpPr/>
            <p:nvPr/>
          </p:nvSpPr>
          <p:spPr>
            <a:xfrm>
              <a:off x="1048933" y="3211763"/>
              <a:ext cx="331695" cy="272495"/>
            </a:xfrm>
            <a:custGeom>
              <a:avLst/>
              <a:gdLst/>
              <a:ahLst/>
              <a:cxnLst/>
              <a:rect l="l" t="t" r="r" b="b"/>
              <a:pathLst>
                <a:path w="15139" h="12437" extrusionOk="0">
                  <a:moveTo>
                    <a:pt x="8030" y="0"/>
                  </a:moveTo>
                  <a:cubicBezTo>
                    <a:pt x="7943" y="0"/>
                    <a:pt x="7857" y="1"/>
                    <a:pt x="7770" y="3"/>
                  </a:cubicBezTo>
                  <a:cubicBezTo>
                    <a:pt x="5289" y="54"/>
                    <a:pt x="2908" y="1006"/>
                    <a:pt x="1580" y="3186"/>
                  </a:cubicBezTo>
                  <a:cubicBezTo>
                    <a:pt x="402" y="5116"/>
                    <a:pt x="1" y="7648"/>
                    <a:pt x="1204" y="9653"/>
                  </a:cubicBezTo>
                  <a:cubicBezTo>
                    <a:pt x="2351" y="11532"/>
                    <a:pt x="4638" y="12437"/>
                    <a:pt x="6771" y="12437"/>
                  </a:cubicBezTo>
                  <a:cubicBezTo>
                    <a:pt x="6828" y="12437"/>
                    <a:pt x="6886" y="12436"/>
                    <a:pt x="6943" y="12435"/>
                  </a:cubicBezTo>
                  <a:cubicBezTo>
                    <a:pt x="10527" y="12359"/>
                    <a:pt x="12983" y="9277"/>
                    <a:pt x="14086" y="6144"/>
                  </a:cubicBezTo>
                  <a:cubicBezTo>
                    <a:pt x="14637" y="4565"/>
                    <a:pt x="15139" y="2485"/>
                    <a:pt x="13409" y="1432"/>
                  </a:cubicBezTo>
                  <a:cubicBezTo>
                    <a:pt x="11875" y="521"/>
                    <a:pt x="9929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2"/>
            <p:cNvSpPr/>
            <p:nvPr/>
          </p:nvSpPr>
          <p:spPr>
            <a:xfrm>
              <a:off x="1041242" y="3205716"/>
              <a:ext cx="350911" cy="284589"/>
            </a:xfrm>
            <a:custGeom>
              <a:avLst/>
              <a:gdLst/>
              <a:ahLst/>
              <a:cxnLst/>
              <a:rect l="l" t="t" r="r" b="b"/>
              <a:pathLst>
                <a:path w="16016" h="12989" extrusionOk="0">
                  <a:moveTo>
                    <a:pt x="8375" y="527"/>
                  </a:moveTo>
                  <a:cubicBezTo>
                    <a:pt x="10226" y="527"/>
                    <a:pt x="12125" y="1047"/>
                    <a:pt x="13635" y="1934"/>
                  </a:cubicBezTo>
                  <a:cubicBezTo>
                    <a:pt x="13986" y="2159"/>
                    <a:pt x="14236" y="2435"/>
                    <a:pt x="14412" y="2736"/>
                  </a:cubicBezTo>
                  <a:cubicBezTo>
                    <a:pt x="14963" y="3738"/>
                    <a:pt x="14612" y="5142"/>
                    <a:pt x="14186" y="6320"/>
                  </a:cubicBezTo>
                  <a:cubicBezTo>
                    <a:pt x="13159" y="9252"/>
                    <a:pt x="10803" y="12385"/>
                    <a:pt x="7269" y="12460"/>
                  </a:cubicBezTo>
                  <a:cubicBezTo>
                    <a:pt x="7216" y="12461"/>
                    <a:pt x="7164" y="12462"/>
                    <a:pt x="7111" y="12462"/>
                  </a:cubicBezTo>
                  <a:cubicBezTo>
                    <a:pt x="4865" y="12462"/>
                    <a:pt x="2784" y="11420"/>
                    <a:pt x="1780" y="9803"/>
                  </a:cubicBezTo>
                  <a:cubicBezTo>
                    <a:pt x="527" y="7723"/>
                    <a:pt x="1154" y="5242"/>
                    <a:pt x="2156" y="3613"/>
                  </a:cubicBezTo>
                  <a:cubicBezTo>
                    <a:pt x="3334" y="1683"/>
                    <a:pt x="5464" y="605"/>
                    <a:pt x="8121" y="530"/>
                  </a:cubicBezTo>
                  <a:cubicBezTo>
                    <a:pt x="8206" y="528"/>
                    <a:pt x="8290" y="527"/>
                    <a:pt x="8375" y="527"/>
                  </a:cubicBezTo>
                  <a:close/>
                  <a:moveTo>
                    <a:pt x="8374" y="1"/>
                  </a:moveTo>
                  <a:cubicBezTo>
                    <a:pt x="8289" y="1"/>
                    <a:pt x="8205" y="2"/>
                    <a:pt x="8121" y="4"/>
                  </a:cubicBezTo>
                  <a:cubicBezTo>
                    <a:pt x="5264" y="79"/>
                    <a:pt x="2983" y="1257"/>
                    <a:pt x="1705" y="3337"/>
                  </a:cubicBezTo>
                  <a:cubicBezTo>
                    <a:pt x="652" y="5041"/>
                    <a:pt x="1" y="7648"/>
                    <a:pt x="1229" y="9879"/>
                  </a:cubicBezTo>
                  <a:cubicBezTo>
                    <a:pt x="1254" y="9954"/>
                    <a:pt x="1304" y="10004"/>
                    <a:pt x="1329" y="10079"/>
                  </a:cubicBezTo>
                  <a:cubicBezTo>
                    <a:pt x="2641" y="12216"/>
                    <a:pt x="5129" y="12989"/>
                    <a:pt x="7107" y="12989"/>
                  </a:cubicBezTo>
                  <a:cubicBezTo>
                    <a:pt x="7170" y="12989"/>
                    <a:pt x="7232" y="12988"/>
                    <a:pt x="7294" y="12986"/>
                  </a:cubicBezTo>
                  <a:cubicBezTo>
                    <a:pt x="11079" y="12911"/>
                    <a:pt x="13585" y="9578"/>
                    <a:pt x="14688" y="6495"/>
                  </a:cubicBezTo>
                  <a:cubicBezTo>
                    <a:pt x="15038" y="5467"/>
                    <a:pt x="16016" y="2761"/>
                    <a:pt x="13911" y="1483"/>
                  </a:cubicBezTo>
                  <a:cubicBezTo>
                    <a:pt x="12302" y="546"/>
                    <a:pt x="10302" y="1"/>
                    <a:pt x="8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2"/>
            <p:cNvSpPr/>
            <p:nvPr/>
          </p:nvSpPr>
          <p:spPr>
            <a:xfrm>
              <a:off x="1093410" y="3284505"/>
              <a:ext cx="177953" cy="149514"/>
            </a:xfrm>
            <a:custGeom>
              <a:avLst/>
              <a:gdLst/>
              <a:ahLst/>
              <a:cxnLst/>
              <a:rect l="l" t="t" r="r" b="b"/>
              <a:pathLst>
                <a:path w="8122" h="6824" extrusionOk="0">
                  <a:moveTo>
                    <a:pt x="4311" y="1"/>
                  </a:moveTo>
                  <a:cubicBezTo>
                    <a:pt x="3688" y="1"/>
                    <a:pt x="3047" y="159"/>
                    <a:pt x="2457" y="493"/>
                  </a:cubicBezTo>
                  <a:cubicBezTo>
                    <a:pt x="702" y="1445"/>
                    <a:pt x="1" y="3551"/>
                    <a:pt x="903" y="5155"/>
                  </a:cubicBezTo>
                  <a:cubicBezTo>
                    <a:pt x="1498" y="6229"/>
                    <a:pt x="2627" y="6824"/>
                    <a:pt x="3831" y="6824"/>
                  </a:cubicBezTo>
                  <a:cubicBezTo>
                    <a:pt x="4452" y="6824"/>
                    <a:pt x="5093" y="6665"/>
                    <a:pt x="5690" y="6333"/>
                  </a:cubicBezTo>
                  <a:cubicBezTo>
                    <a:pt x="7444" y="5355"/>
                    <a:pt x="8121" y="3275"/>
                    <a:pt x="7244" y="1646"/>
                  </a:cubicBezTo>
                  <a:cubicBezTo>
                    <a:pt x="6650" y="590"/>
                    <a:pt x="5512" y="1"/>
                    <a:pt x="4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2"/>
            <p:cNvSpPr/>
            <p:nvPr/>
          </p:nvSpPr>
          <p:spPr>
            <a:xfrm>
              <a:off x="1093410" y="3284330"/>
              <a:ext cx="116999" cy="149360"/>
            </a:xfrm>
            <a:custGeom>
              <a:avLst/>
              <a:gdLst/>
              <a:ahLst/>
              <a:cxnLst/>
              <a:rect l="l" t="t" r="r" b="b"/>
              <a:pathLst>
                <a:path w="5340" h="6817" extrusionOk="0">
                  <a:moveTo>
                    <a:pt x="4313" y="1"/>
                  </a:moveTo>
                  <a:cubicBezTo>
                    <a:pt x="3689" y="1"/>
                    <a:pt x="3052" y="163"/>
                    <a:pt x="2457" y="501"/>
                  </a:cubicBezTo>
                  <a:cubicBezTo>
                    <a:pt x="702" y="1453"/>
                    <a:pt x="1" y="3559"/>
                    <a:pt x="903" y="5163"/>
                  </a:cubicBezTo>
                  <a:cubicBezTo>
                    <a:pt x="1479" y="6190"/>
                    <a:pt x="2557" y="6792"/>
                    <a:pt x="3710" y="6817"/>
                  </a:cubicBezTo>
                  <a:cubicBezTo>
                    <a:pt x="2908" y="6591"/>
                    <a:pt x="2231" y="6065"/>
                    <a:pt x="1805" y="5313"/>
                  </a:cubicBezTo>
                  <a:cubicBezTo>
                    <a:pt x="903" y="3709"/>
                    <a:pt x="1605" y="1604"/>
                    <a:pt x="3359" y="626"/>
                  </a:cubicBezTo>
                  <a:cubicBezTo>
                    <a:pt x="3941" y="300"/>
                    <a:pt x="4566" y="147"/>
                    <a:pt x="5195" y="147"/>
                  </a:cubicBezTo>
                  <a:cubicBezTo>
                    <a:pt x="5243" y="147"/>
                    <a:pt x="5291" y="148"/>
                    <a:pt x="5339" y="150"/>
                  </a:cubicBezTo>
                  <a:cubicBezTo>
                    <a:pt x="5007" y="51"/>
                    <a:pt x="4662" y="1"/>
                    <a:pt x="4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2"/>
            <p:cNvSpPr/>
            <p:nvPr/>
          </p:nvSpPr>
          <p:spPr>
            <a:xfrm>
              <a:off x="1009407" y="3425430"/>
              <a:ext cx="824802" cy="473935"/>
            </a:xfrm>
            <a:custGeom>
              <a:avLst/>
              <a:gdLst/>
              <a:ahLst/>
              <a:cxnLst/>
              <a:rect l="l" t="t" r="r" b="b"/>
              <a:pathLst>
                <a:path w="37645" h="21631" extrusionOk="0">
                  <a:moveTo>
                    <a:pt x="37644" y="1"/>
                  </a:moveTo>
                  <a:lnTo>
                    <a:pt x="37644" y="1"/>
                  </a:lnTo>
                  <a:cubicBezTo>
                    <a:pt x="34512" y="1279"/>
                    <a:pt x="31705" y="3134"/>
                    <a:pt x="28973" y="4963"/>
                  </a:cubicBezTo>
                  <a:cubicBezTo>
                    <a:pt x="28321" y="5414"/>
                    <a:pt x="27644" y="5866"/>
                    <a:pt x="26968" y="6292"/>
                  </a:cubicBezTo>
                  <a:cubicBezTo>
                    <a:pt x="19123" y="11379"/>
                    <a:pt x="10652" y="15214"/>
                    <a:pt x="1679" y="17695"/>
                  </a:cubicBezTo>
                  <a:cubicBezTo>
                    <a:pt x="1679" y="17695"/>
                    <a:pt x="2306" y="19976"/>
                    <a:pt x="0" y="21630"/>
                  </a:cubicBezTo>
                  <a:cubicBezTo>
                    <a:pt x="10251" y="19099"/>
                    <a:pt x="19950" y="14913"/>
                    <a:pt x="28797" y="9149"/>
                  </a:cubicBezTo>
                  <a:cubicBezTo>
                    <a:pt x="29499" y="8698"/>
                    <a:pt x="30201" y="8222"/>
                    <a:pt x="30877" y="7770"/>
                  </a:cubicBezTo>
                  <a:cubicBezTo>
                    <a:pt x="32933" y="6392"/>
                    <a:pt x="34938" y="5064"/>
                    <a:pt x="37018" y="4011"/>
                  </a:cubicBezTo>
                  <a:cubicBezTo>
                    <a:pt x="35740" y="1881"/>
                    <a:pt x="37644" y="1"/>
                    <a:pt x="37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2"/>
            <p:cNvSpPr/>
            <p:nvPr/>
          </p:nvSpPr>
          <p:spPr>
            <a:xfrm>
              <a:off x="985788" y="3813129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56" y="877"/>
                  </a:moveTo>
                  <a:cubicBezTo>
                    <a:pt x="2256" y="877"/>
                    <a:pt x="2331" y="1078"/>
                    <a:pt x="2306" y="1404"/>
                  </a:cubicBezTo>
                  <a:cubicBezTo>
                    <a:pt x="2281" y="1730"/>
                    <a:pt x="2156" y="2206"/>
                    <a:pt x="1755" y="2632"/>
                  </a:cubicBezTo>
                  <a:cubicBezTo>
                    <a:pt x="1655" y="2757"/>
                    <a:pt x="1529" y="2857"/>
                    <a:pt x="1379" y="2983"/>
                  </a:cubicBezTo>
                  <a:cubicBezTo>
                    <a:pt x="1379" y="2983"/>
                    <a:pt x="802" y="1604"/>
                    <a:pt x="2256" y="877"/>
                  </a:cubicBezTo>
                  <a:close/>
                  <a:moveTo>
                    <a:pt x="2757" y="0"/>
                  </a:moveTo>
                  <a:lnTo>
                    <a:pt x="2757" y="0"/>
                  </a:lnTo>
                  <a:cubicBezTo>
                    <a:pt x="0" y="1379"/>
                    <a:pt x="1078" y="3935"/>
                    <a:pt x="1078" y="3935"/>
                  </a:cubicBezTo>
                  <a:cubicBezTo>
                    <a:pt x="3384" y="2281"/>
                    <a:pt x="2757" y="0"/>
                    <a:pt x="2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2"/>
            <p:cNvSpPr/>
            <p:nvPr/>
          </p:nvSpPr>
          <p:spPr>
            <a:xfrm>
              <a:off x="1003360" y="3832344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54" y="0"/>
                  </a:moveTo>
                  <a:cubicBezTo>
                    <a:pt x="0" y="727"/>
                    <a:pt x="577" y="2106"/>
                    <a:pt x="577" y="2106"/>
                  </a:cubicBezTo>
                  <a:cubicBezTo>
                    <a:pt x="727" y="1980"/>
                    <a:pt x="853" y="1880"/>
                    <a:pt x="953" y="1755"/>
                  </a:cubicBezTo>
                  <a:cubicBezTo>
                    <a:pt x="1153" y="1354"/>
                    <a:pt x="1329" y="928"/>
                    <a:pt x="1504" y="527"/>
                  </a:cubicBezTo>
                  <a:cubicBezTo>
                    <a:pt x="1529" y="201"/>
                    <a:pt x="1454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2"/>
            <p:cNvSpPr/>
            <p:nvPr/>
          </p:nvSpPr>
          <p:spPr>
            <a:xfrm>
              <a:off x="1024218" y="3843869"/>
              <a:ext cx="12116" cy="26927"/>
            </a:xfrm>
            <a:custGeom>
              <a:avLst/>
              <a:gdLst/>
              <a:ahLst/>
              <a:cxnLst/>
              <a:rect l="l" t="t" r="r" b="b"/>
              <a:pathLst>
                <a:path w="553" h="1229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77" y="402"/>
                    <a:pt x="201" y="828"/>
                    <a:pt x="1" y="1229"/>
                  </a:cubicBezTo>
                  <a:cubicBezTo>
                    <a:pt x="402" y="803"/>
                    <a:pt x="527" y="327"/>
                    <a:pt x="552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2"/>
            <p:cNvSpPr/>
            <p:nvPr/>
          </p:nvSpPr>
          <p:spPr>
            <a:xfrm>
              <a:off x="1792450" y="3425430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1"/>
                  </a:moveTo>
                  <a:cubicBezTo>
                    <a:pt x="1905" y="1"/>
                    <a:pt x="1" y="1881"/>
                    <a:pt x="1279" y="4011"/>
                  </a:cubicBezTo>
                  <a:cubicBezTo>
                    <a:pt x="1279" y="4011"/>
                    <a:pt x="2707" y="2357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2"/>
            <p:cNvSpPr/>
            <p:nvPr/>
          </p:nvSpPr>
          <p:spPr>
            <a:xfrm>
              <a:off x="963812" y="3869701"/>
              <a:ext cx="275694" cy="313510"/>
            </a:xfrm>
            <a:custGeom>
              <a:avLst/>
              <a:gdLst/>
              <a:ahLst/>
              <a:cxnLst/>
              <a:rect l="l" t="t" r="r" b="b"/>
              <a:pathLst>
                <a:path w="12583" h="14309" extrusionOk="0">
                  <a:moveTo>
                    <a:pt x="3916" y="1"/>
                  </a:moveTo>
                  <a:cubicBezTo>
                    <a:pt x="3115" y="1"/>
                    <a:pt x="2368" y="278"/>
                    <a:pt x="1830" y="1077"/>
                  </a:cubicBezTo>
                  <a:cubicBezTo>
                    <a:pt x="778" y="2631"/>
                    <a:pt x="126" y="4661"/>
                    <a:pt x="76" y="6641"/>
                  </a:cubicBezTo>
                  <a:cubicBezTo>
                    <a:pt x="1" y="9098"/>
                    <a:pt x="828" y="11554"/>
                    <a:pt x="2933" y="13007"/>
                  </a:cubicBezTo>
                  <a:cubicBezTo>
                    <a:pt x="4089" y="13804"/>
                    <a:pt x="5499" y="14309"/>
                    <a:pt x="6894" y="14309"/>
                  </a:cubicBezTo>
                  <a:cubicBezTo>
                    <a:pt x="7737" y="14309"/>
                    <a:pt x="8575" y="14124"/>
                    <a:pt x="9349" y="13709"/>
                  </a:cubicBezTo>
                  <a:cubicBezTo>
                    <a:pt x="11354" y="12656"/>
                    <a:pt x="12382" y="10326"/>
                    <a:pt x="12457" y="8145"/>
                  </a:cubicBezTo>
                  <a:cubicBezTo>
                    <a:pt x="12582" y="4586"/>
                    <a:pt x="9625" y="1955"/>
                    <a:pt x="6542" y="676"/>
                  </a:cubicBezTo>
                  <a:cubicBezTo>
                    <a:pt x="5742" y="335"/>
                    <a:pt x="4797" y="1"/>
                    <a:pt x="3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2"/>
            <p:cNvSpPr/>
            <p:nvPr/>
          </p:nvSpPr>
          <p:spPr>
            <a:xfrm>
              <a:off x="957787" y="3864048"/>
              <a:ext cx="287766" cy="325079"/>
            </a:xfrm>
            <a:custGeom>
              <a:avLst/>
              <a:gdLst/>
              <a:ahLst/>
              <a:cxnLst/>
              <a:rect l="l" t="t" r="r" b="b"/>
              <a:pathLst>
                <a:path w="13134" h="14837" extrusionOk="0">
                  <a:moveTo>
                    <a:pt x="4212" y="535"/>
                  </a:moveTo>
                  <a:cubicBezTo>
                    <a:pt x="5035" y="535"/>
                    <a:pt x="5929" y="842"/>
                    <a:pt x="6717" y="1185"/>
                  </a:cubicBezTo>
                  <a:cubicBezTo>
                    <a:pt x="9574" y="2363"/>
                    <a:pt x="12582" y="4894"/>
                    <a:pt x="12481" y="8403"/>
                  </a:cubicBezTo>
                  <a:cubicBezTo>
                    <a:pt x="12381" y="10734"/>
                    <a:pt x="11228" y="12814"/>
                    <a:pt x="9524" y="13741"/>
                  </a:cubicBezTo>
                  <a:cubicBezTo>
                    <a:pt x="8768" y="14146"/>
                    <a:pt x="7979" y="14313"/>
                    <a:pt x="7204" y="14313"/>
                  </a:cubicBezTo>
                  <a:cubicBezTo>
                    <a:pt x="5769" y="14313"/>
                    <a:pt x="4384" y="13740"/>
                    <a:pt x="3359" y="13040"/>
                  </a:cubicBezTo>
                  <a:cubicBezTo>
                    <a:pt x="1504" y="11762"/>
                    <a:pt x="527" y="9581"/>
                    <a:pt x="602" y="6899"/>
                  </a:cubicBezTo>
                  <a:cubicBezTo>
                    <a:pt x="677" y="4995"/>
                    <a:pt x="1303" y="3015"/>
                    <a:pt x="2331" y="1486"/>
                  </a:cubicBezTo>
                  <a:cubicBezTo>
                    <a:pt x="2557" y="1135"/>
                    <a:pt x="2832" y="909"/>
                    <a:pt x="3133" y="759"/>
                  </a:cubicBezTo>
                  <a:cubicBezTo>
                    <a:pt x="3466" y="600"/>
                    <a:pt x="3831" y="535"/>
                    <a:pt x="4212" y="535"/>
                  </a:cubicBezTo>
                  <a:close/>
                  <a:moveTo>
                    <a:pt x="4216" y="0"/>
                  </a:moveTo>
                  <a:cubicBezTo>
                    <a:pt x="3355" y="0"/>
                    <a:pt x="2492" y="284"/>
                    <a:pt x="1880" y="1185"/>
                  </a:cubicBezTo>
                  <a:cubicBezTo>
                    <a:pt x="802" y="2789"/>
                    <a:pt x="151" y="4869"/>
                    <a:pt x="75" y="6874"/>
                  </a:cubicBezTo>
                  <a:cubicBezTo>
                    <a:pt x="0" y="9757"/>
                    <a:pt x="1053" y="12087"/>
                    <a:pt x="3058" y="13466"/>
                  </a:cubicBezTo>
                  <a:cubicBezTo>
                    <a:pt x="4151" y="14228"/>
                    <a:pt x="5637" y="14836"/>
                    <a:pt x="7186" y="14836"/>
                  </a:cubicBezTo>
                  <a:cubicBezTo>
                    <a:pt x="7981" y="14836"/>
                    <a:pt x="8792" y="14676"/>
                    <a:pt x="9574" y="14293"/>
                  </a:cubicBezTo>
                  <a:cubicBezTo>
                    <a:pt x="9624" y="14268"/>
                    <a:pt x="9700" y="14243"/>
                    <a:pt x="9750" y="14218"/>
                  </a:cubicBezTo>
                  <a:cubicBezTo>
                    <a:pt x="12055" y="12990"/>
                    <a:pt x="12933" y="10408"/>
                    <a:pt x="13008" y="8428"/>
                  </a:cubicBezTo>
                  <a:cubicBezTo>
                    <a:pt x="13133" y="4644"/>
                    <a:pt x="9950" y="1937"/>
                    <a:pt x="6943" y="684"/>
                  </a:cubicBezTo>
                  <a:cubicBezTo>
                    <a:pt x="6371" y="447"/>
                    <a:pt x="5295" y="0"/>
                    <a:pt x="4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2"/>
            <p:cNvSpPr/>
            <p:nvPr/>
          </p:nvSpPr>
          <p:spPr>
            <a:xfrm>
              <a:off x="1025862" y="3981486"/>
              <a:ext cx="169715" cy="156415"/>
            </a:xfrm>
            <a:custGeom>
              <a:avLst/>
              <a:gdLst/>
              <a:ahLst/>
              <a:cxnLst/>
              <a:rect l="l" t="t" r="r" b="b"/>
              <a:pathLst>
                <a:path w="7746" h="7139" extrusionOk="0">
                  <a:moveTo>
                    <a:pt x="3656" y="0"/>
                  </a:moveTo>
                  <a:cubicBezTo>
                    <a:pt x="3191" y="0"/>
                    <a:pt x="2723" y="100"/>
                    <a:pt x="2282" y="311"/>
                  </a:cubicBezTo>
                  <a:cubicBezTo>
                    <a:pt x="628" y="1113"/>
                    <a:pt x="1" y="3244"/>
                    <a:pt x="853" y="5023"/>
                  </a:cubicBezTo>
                  <a:cubicBezTo>
                    <a:pt x="1500" y="6353"/>
                    <a:pt x="2786" y="7138"/>
                    <a:pt x="4090" y="7138"/>
                  </a:cubicBezTo>
                  <a:cubicBezTo>
                    <a:pt x="4556" y="7138"/>
                    <a:pt x="5023" y="7039"/>
                    <a:pt x="5465" y="6828"/>
                  </a:cubicBezTo>
                  <a:cubicBezTo>
                    <a:pt x="7119" y="6026"/>
                    <a:pt x="7745" y="3920"/>
                    <a:pt x="6868" y="2116"/>
                  </a:cubicBezTo>
                  <a:cubicBezTo>
                    <a:pt x="6240" y="786"/>
                    <a:pt x="4959" y="0"/>
                    <a:pt x="3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2"/>
            <p:cNvSpPr/>
            <p:nvPr/>
          </p:nvSpPr>
          <p:spPr>
            <a:xfrm>
              <a:off x="1034100" y="4028374"/>
              <a:ext cx="150500" cy="109528"/>
            </a:xfrm>
            <a:custGeom>
              <a:avLst/>
              <a:gdLst/>
              <a:ahLst/>
              <a:cxnLst/>
              <a:rect l="l" t="t" r="r" b="b"/>
              <a:pathLst>
                <a:path w="6869" h="4999" extrusionOk="0">
                  <a:moveTo>
                    <a:pt x="302" y="1"/>
                  </a:moveTo>
                  <a:lnTo>
                    <a:pt x="302" y="1"/>
                  </a:lnTo>
                  <a:cubicBezTo>
                    <a:pt x="1" y="903"/>
                    <a:pt x="26" y="1931"/>
                    <a:pt x="477" y="2883"/>
                  </a:cubicBezTo>
                  <a:cubicBezTo>
                    <a:pt x="1124" y="4213"/>
                    <a:pt x="2410" y="4998"/>
                    <a:pt x="3714" y="4998"/>
                  </a:cubicBezTo>
                  <a:cubicBezTo>
                    <a:pt x="4180" y="4998"/>
                    <a:pt x="4647" y="4899"/>
                    <a:pt x="5089" y="4688"/>
                  </a:cubicBezTo>
                  <a:cubicBezTo>
                    <a:pt x="6141" y="4186"/>
                    <a:pt x="6768" y="3134"/>
                    <a:pt x="6868" y="1981"/>
                  </a:cubicBezTo>
                  <a:lnTo>
                    <a:pt x="6868" y="1981"/>
                  </a:lnTo>
                  <a:cubicBezTo>
                    <a:pt x="6592" y="2758"/>
                    <a:pt x="6041" y="3409"/>
                    <a:pt x="5264" y="3785"/>
                  </a:cubicBezTo>
                  <a:cubicBezTo>
                    <a:pt x="4821" y="4007"/>
                    <a:pt x="4350" y="4111"/>
                    <a:pt x="3880" y="4111"/>
                  </a:cubicBezTo>
                  <a:cubicBezTo>
                    <a:pt x="2594" y="4111"/>
                    <a:pt x="1320" y="3327"/>
                    <a:pt x="678" y="2006"/>
                  </a:cubicBezTo>
                  <a:cubicBezTo>
                    <a:pt x="377" y="1354"/>
                    <a:pt x="252" y="652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2"/>
            <p:cNvSpPr/>
            <p:nvPr/>
          </p:nvSpPr>
          <p:spPr>
            <a:xfrm>
              <a:off x="1205984" y="3518811"/>
              <a:ext cx="276241" cy="313510"/>
            </a:xfrm>
            <a:custGeom>
              <a:avLst/>
              <a:gdLst/>
              <a:ahLst/>
              <a:cxnLst/>
              <a:rect l="l" t="t" r="r" b="b"/>
              <a:pathLst>
                <a:path w="12608" h="14309" extrusionOk="0">
                  <a:moveTo>
                    <a:pt x="3928" y="1"/>
                  </a:moveTo>
                  <a:cubicBezTo>
                    <a:pt x="3121" y="1"/>
                    <a:pt x="2367" y="277"/>
                    <a:pt x="1830" y="1077"/>
                  </a:cubicBezTo>
                  <a:cubicBezTo>
                    <a:pt x="803" y="2631"/>
                    <a:pt x="151" y="4661"/>
                    <a:pt x="76" y="6641"/>
                  </a:cubicBezTo>
                  <a:cubicBezTo>
                    <a:pt x="1" y="9097"/>
                    <a:pt x="853" y="11554"/>
                    <a:pt x="2933" y="13007"/>
                  </a:cubicBezTo>
                  <a:cubicBezTo>
                    <a:pt x="4089" y="13804"/>
                    <a:pt x="5508" y="14309"/>
                    <a:pt x="6911" y="14309"/>
                  </a:cubicBezTo>
                  <a:cubicBezTo>
                    <a:pt x="7758" y="14309"/>
                    <a:pt x="8600" y="14124"/>
                    <a:pt x="9374" y="13709"/>
                  </a:cubicBezTo>
                  <a:cubicBezTo>
                    <a:pt x="11354" y="12656"/>
                    <a:pt x="12407" y="10325"/>
                    <a:pt x="12482" y="8145"/>
                  </a:cubicBezTo>
                  <a:cubicBezTo>
                    <a:pt x="12607" y="4586"/>
                    <a:pt x="9625" y="1954"/>
                    <a:pt x="6567" y="676"/>
                  </a:cubicBezTo>
                  <a:cubicBezTo>
                    <a:pt x="5766" y="335"/>
                    <a:pt x="4815" y="1"/>
                    <a:pt x="3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2"/>
            <p:cNvSpPr/>
            <p:nvPr/>
          </p:nvSpPr>
          <p:spPr>
            <a:xfrm>
              <a:off x="1199937" y="3513158"/>
              <a:ext cx="287766" cy="325057"/>
            </a:xfrm>
            <a:custGeom>
              <a:avLst/>
              <a:gdLst/>
              <a:ahLst/>
              <a:cxnLst/>
              <a:rect l="l" t="t" r="r" b="b"/>
              <a:pathLst>
                <a:path w="13134" h="14836" extrusionOk="0">
                  <a:moveTo>
                    <a:pt x="4221" y="535"/>
                  </a:moveTo>
                  <a:cubicBezTo>
                    <a:pt x="5038" y="535"/>
                    <a:pt x="5937" y="842"/>
                    <a:pt x="6743" y="1185"/>
                  </a:cubicBezTo>
                  <a:cubicBezTo>
                    <a:pt x="9600" y="2363"/>
                    <a:pt x="12607" y="4894"/>
                    <a:pt x="12482" y="8403"/>
                  </a:cubicBezTo>
                  <a:cubicBezTo>
                    <a:pt x="12407" y="10734"/>
                    <a:pt x="11254" y="12814"/>
                    <a:pt x="9525" y="13741"/>
                  </a:cubicBezTo>
                  <a:cubicBezTo>
                    <a:pt x="8778" y="14146"/>
                    <a:pt x="7991" y="14313"/>
                    <a:pt x="7216" y="14313"/>
                  </a:cubicBezTo>
                  <a:cubicBezTo>
                    <a:pt x="5780" y="14313"/>
                    <a:pt x="4385" y="13739"/>
                    <a:pt x="3359" y="13040"/>
                  </a:cubicBezTo>
                  <a:cubicBezTo>
                    <a:pt x="1530" y="11761"/>
                    <a:pt x="552" y="9581"/>
                    <a:pt x="627" y="6899"/>
                  </a:cubicBezTo>
                  <a:cubicBezTo>
                    <a:pt x="678" y="4994"/>
                    <a:pt x="1304" y="3014"/>
                    <a:pt x="2332" y="1486"/>
                  </a:cubicBezTo>
                  <a:cubicBezTo>
                    <a:pt x="2557" y="1135"/>
                    <a:pt x="2858" y="909"/>
                    <a:pt x="3159" y="759"/>
                  </a:cubicBezTo>
                  <a:cubicBezTo>
                    <a:pt x="3484" y="600"/>
                    <a:pt x="3844" y="535"/>
                    <a:pt x="4221" y="535"/>
                  </a:cubicBezTo>
                  <a:close/>
                  <a:moveTo>
                    <a:pt x="4229" y="0"/>
                  </a:moveTo>
                  <a:cubicBezTo>
                    <a:pt x="3368" y="0"/>
                    <a:pt x="2506" y="284"/>
                    <a:pt x="1906" y="1185"/>
                  </a:cubicBezTo>
                  <a:cubicBezTo>
                    <a:pt x="828" y="2789"/>
                    <a:pt x="151" y="4869"/>
                    <a:pt x="101" y="6874"/>
                  </a:cubicBezTo>
                  <a:cubicBezTo>
                    <a:pt x="1" y="9756"/>
                    <a:pt x="1054" y="12087"/>
                    <a:pt x="3059" y="13466"/>
                  </a:cubicBezTo>
                  <a:cubicBezTo>
                    <a:pt x="4168" y="14227"/>
                    <a:pt x="5660" y="14836"/>
                    <a:pt x="7203" y="14836"/>
                  </a:cubicBezTo>
                  <a:cubicBezTo>
                    <a:pt x="7995" y="14836"/>
                    <a:pt x="8801" y="14675"/>
                    <a:pt x="9575" y="14293"/>
                  </a:cubicBezTo>
                  <a:cubicBezTo>
                    <a:pt x="9650" y="14268"/>
                    <a:pt x="9725" y="14243"/>
                    <a:pt x="9775" y="14218"/>
                  </a:cubicBezTo>
                  <a:cubicBezTo>
                    <a:pt x="12056" y="12989"/>
                    <a:pt x="12933" y="10408"/>
                    <a:pt x="13008" y="8428"/>
                  </a:cubicBezTo>
                  <a:cubicBezTo>
                    <a:pt x="13134" y="4644"/>
                    <a:pt x="9951" y="1937"/>
                    <a:pt x="6943" y="684"/>
                  </a:cubicBezTo>
                  <a:cubicBezTo>
                    <a:pt x="6386" y="447"/>
                    <a:pt x="5308" y="0"/>
                    <a:pt x="4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2"/>
            <p:cNvSpPr/>
            <p:nvPr/>
          </p:nvSpPr>
          <p:spPr>
            <a:xfrm>
              <a:off x="1268033" y="3630596"/>
              <a:ext cx="170263" cy="156415"/>
            </a:xfrm>
            <a:custGeom>
              <a:avLst/>
              <a:gdLst/>
              <a:ahLst/>
              <a:cxnLst/>
              <a:rect l="l" t="t" r="r" b="b"/>
              <a:pathLst>
                <a:path w="7771" h="7139" extrusionOk="0">
                  <a:moveTo>
                    <a:pt x="3666" y="0"/>
                  </a:moveTo>
                  <a:cubicBezTo>
                    <a:pt x="3204" y="0"/>
                    <a:pt x="2741" y="100"/>
                    <a:pt x="2306" y="311"/>
                  </a:cubicBezTo>
                  <a:cubicBezTo>
                    <a:pt x="652" y="1113"/>
                    <a:pt x="1" y="3244"/>
                    <a:pt x="878" y="5023"/>
                  </a:cubicBezTo>
                  <a:cubicBezTo>
                    <a:pt x="1524" y="6353"/>
                    <a:pt x="2811" y="7138"/>
                    <a:pt x="4105" y="7138"/>
                  </a:cubicBezTo>
                  <a:cubicBezTo>
                    <a:pt x="4567" y="7138"/>
                    <a:pt x="5029" y="7038"/>
                    <a:pt x="5464" y="6827"/>
                  </a:cubicBezTo>
                  <a:cubicBezTo>
                    <a:pt x="7119" y="6025"/>
                    <a:pt x="7770" y="3920"/>
                    <a:pt x="6893" y="2116"/>
                  </a:cubicBezTo>
                  <a:cubicBezTo>
                    <a:pt x="6246" y="786"/>
                    <a:pt x="4960" y="0"/>
                    <a:pt x="3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2"/>
            <p:cNvSpPr/>
            <p:nvPr/>
          </p:nvSpPr>
          <p:spPr>
            <a:xfrm>
              <a:off x="1276271" y="3677484"/>
              <a:ext cx="151026" cy="109528"/>
            </a:xfrm>
            <a:custGeom>
              <a:avLst/>
              <a:gdLst/>
              <a:ahLst/>
              <a:cxnLst/>
              <a:rect l="l" t="t" r="r" b="b"/>
              <a:pathLst>
                <a:path w="6893" h="4999" extrusionOk="0">
                  <a:moveTo>
                    <a:pt x="326" y="1"/>
                  </a:moveTo>
                  <a:cubicBezTo>
                    <a:pt x="1" y="878"/>
                    <a:pt x="26" y="1931"/>
                    <a:pt x="502" y="2883"/>
                  </a:cubicBezTo>
                  <a:cubicBezTo>
                    <a:pt x="1148" y="4213"/>
                    <a:pt x="2435" y="4998"/>
                    <a:pt x="3729" y="4998"/>
                  </a:cubicBezTo>
                  <a:cubicBezTo>
                    <a:pt x="4191" y="4998"/>
                    <a:pt x="4653" y="4898"/>
                    <a:pt x="5088" y="4687"/>
                  </a:cubicBezTo>
                  <a:cubicBezTo>
                    <a:pt x="6141" y="4186"/>
                    <a:pt x="6793" y="3134"/>
                    <a:pt x="6893" y="1981"/>
                  </a:cubicBezTo>
                  <a:lnTo>
                    <a:pt x="6893" y="1981"/>
                  </a:lnTo>
                  <a:cubicBezTo>
                    <a:pt x="6617" y="2758"/>
                    <a:pt x="6066" y="3409"/>
                    <a:pt x="5289" y="3785"/>
                  </a:cubicBezTo>
                  <a:cubicBezTo>
                    <a:pt x="4846" y="4007"/>
                    <a:pt x="4375" y="4111"/>
                    <a:pt x="3905" y="4111"/>
                  </a:cubicBezTo>
                  <a:cubicBezTo>
                    <a:pt x="2619" y="4111"/>
                    <a:pt x="1345" y="3327"/>
                    <a:pt x="702" y="2006"/>
                  </a:cubicBezTo>
                  <a:cubicBezTo>
                    <a:pt x="377" y="1354"/>
                    <a:pt x="276" y="652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2"/>
            <p:cNvSpPr/>
            <p:nvPr/>
          </p:nvSpPr>
          <p:spPr>
            <a:xfrm>
              <a:off x="904524" y="3999825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2"/>
            <p:cNvSpPr/>
            <p:nvPr/>
          </p:nvSpPr>
          <p:spPr>
            <a:xfrm>
              <a:off x="1367439" y="3654982"/>
              <a:ext cx="41739" cy="41739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952" y="0"/>
                  </a:moveTo>
                  <a:cubicBezTo>
                    <a:pt x="426" y="0"/>
                    <a:pt x="0" y="426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2"/>
            <p:cNvSpPr/>
            <p:nvPr/>
          </p:nvSpPr>
          <p:spPr>
            <a:xfrm>
              <a:off x="756806" y="3386452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2"/>
            <p:cNvSpPr/>
            <p:nvPr/>
          </p:nvSpPr>
          <p:spPr>
            <a:xfrm>
              <a:off x="1375655" y="336009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7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7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2"/>
            <p:cNvSpPr/>
            <p:nvPr/>
          </p:nvSpPr>
          <p:spPr>
            <a:xfrm>
              <a:off x="1873166" y="3802700"/>
              <a:ext cx="41760" cy="41739"/>
            </a:xfrm>
            <a:custGeom>
              <a:avLst/>
              <a:gdLst/>
              <a:ahLst/>
              <a:cxnLst/>
              <a:rect l="l" t="t" r="r" b="b"/>
              <a:pathLst>
                <a:path w="1906" h="1905" extrusionOk="0">
                  <a:moveTo>
                    <a:pt x="953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2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2"/>
            <p:cNvSpPr/>
            <p:nvPr/>
          </p:nvSpPr>
          <p:spPr>
            <a:xfrm>
              <a:off x="1376773" y="4106899"/>
              <a:ext cx="42286" cy="41760"/>
            </a:xfrm>
            <a:custGeom>
              <a:avLst/>
              <a:gdLst/>
              <a:ahLst/>
              <a:cxnLst/>
              <a:rect l="l" t="t" r="r" b="b"/>
              <a:pathLst>
                <a:path w="1930" h="1906" extrusionOk="0">
                  <a:moveTo>
                    <a:pt x="978" y="1"/>
                  </a:moveTo>
                  <a:cubicBezTo>
                    <a:pt x="451" y="1"/>
                    <a:pt x="0" y="427"/>
                    <a:pt x="0" y="953"/>
                  </a:cubicBezTo>
                  <a:cubicBezTo>
                    <a:pt x="0" y="1480"/>
                    <a:pt x="451" y="1906"/>
                    <a:pt x="978" y="1906"/>
                  </a:cubicBezTo>
                  <a:cubicBezTo>
                    <a:pt x="1504" y="1906"/>
                    <a:pt x="1930" y="1480"/>
                    <a:pt x="1930" y="953"/>
                  </a:cubicBezTo>
                  <a:cubicBezTo>
                    <a:pt x="1930" y="427"/>
                    <a:pt x="1504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2"/>
            <p:cNvSpPr/>
            <p:nvPr/>
          </p:nvSpPr>
          <p:spPr>
            <a:xfrm>
              <a:off x="1800688" y="405804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2"/>
            <p:cNvSpPr/>
            <p:nvPr/>
          </p:nvSpPr>
          <p:spPr>
            <a:xfrm>
              <a:off x="1633208" y="378182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2"/>
            <p:cNvSpPr/>
            <p:nvPr/>
          </p:nvSpPr>
          <p:spPr>
            <a:xfrm>
              <a:off x="1712281" y="331835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2"/>
            <p:cNvSpPr/>
            <p:nvPr/>
          </p:nvSpPr>
          <p:spPr>
            <a:xfrm>
              <a:off x="1247175" y="3071802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2"/>
            <p:cNvSpPr/>
            <p:nvPr/>
          </p:nvSpPr>
          <p:spPr>
            <a:xfrm>
              <a:off x="1100005" y="356107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0" y="426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2"/>
            <p:cNvSpPr/>
            <p:nvPr/>
          </p:nvSpPr>
          <p:spPr>
            <a:xfrm>
              <a:off x="1654066" y="3542408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2"/>
            <p:cNvSpPr/>
            <p:nvPr/>
          </p:nvSpPr>
          <p:spPr>
            <a:xfrm>
              <a:off x="1406417" y="386584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2"/>
            <p:cNvSpPr/>
            <p:nvPr/>
          </p:nvSpPr>
          <p:spPr>
            <a:xfrm>
              <a:off x="1492633" y="2902130"/>
              <a:ext cx="41760" cy="42286"/>
            </a:xfrm>
            <a:custGeom>
              <a:avLst/>
              <a:gdLst/>
              <a:ahLst/>
              <a:cxnLst/>
              <a:rect l="l" t="t" r="r" b="b"/>
              <a:pathLst>
                <a:path w="1906" h="1930" extrusionOk="0">
                  <a:moveTo>
                    <a:pt x="953" y="0"/>
                  </a:moveTo>
                  <a:cubicBezTo>
                    <a:pt x="426" y="0"/>
                    <a:pt x="0" y="426"/>
                    <a:pt x="0" y="952"/>
                  </a:cubicBezTo>
                  <a:cubicBezTo>
                    <a:pt x="0" y="1479"/>
                    <a:pt x="426" y="1930"/>
                    <a:pt x="953" y="1930"/>
                  </a:cubicBezTo>
                  <a:cubicBezTo>
                    <a:pt x="1479" y="1930"/>
                    <a:pt x="1905" y="1479"/>
                    <a:pt x="1905" y="952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2"/>
            <p:cNvSpPr/>
            <p:nvPr/>
          </p:nvSpPr>
          <p:spPr>
            <a:xfrm>
              <a:off x="1282866" y="3546243"/>
              <a:ext cx="31309" cy="27322"/>
            </a:xfrm>
            <a:custGeom>
              <a:avLst/>
              <a:gdLst/>
              <a:ahLst/>
              <a:cxnLst/>
              <a:rect l="l" t="t" r="r" b="b"/>
              <a:pathLst>
                <a:path w="1429" h="1247" extrusionOk="0">
                  <a:moveTo>
                    <a:pt x="226" y="1"/>
                  </a:moveTo>
                  <a:cubicBezTo>
                    <a:pt x="201" y="26"/>
                    <a:pt x="151" y="26"/>
                    <a:pt x="126" y="51"/>
                  </a:cubicBezTo>
                  <a:cubicBezTo>
                    <a:pt x="25" y="126"/>
                    <a:pt x="0" y="276"/>
                    <a:pt x="25" y="377"/>
                  </a:cubicBezTo>
                  <a:cubicBezTo>
                    <a:pt x="76" y="502"/>
                    <a:pt x="201" y="577"/>
                    <a:pt x="301" y="577"/>
                  </a:cubicBezTo>
                  <a:lnTo>
                    <a:pt x="452" y="577"/>
                  </a:lnTo>
                  <a:cubicBezTo>
                    <a:pt x="477" y="577"/>
                    <a:pt x="527" y="602"/>
                    <a:pt x="552" y="627"/>
                  </a:cubicBezTo>
                  <a:cubicBezTo>
                    <a:pt x="577" y="677"/>
                    <a:pt x="552" y="753"/>
                    <a:pt x="527" y="778"/>
                  </a:cubicBezTo>
                  <a:cubicBezTo>
                    <a:pt x="502" y="828"/>
                    <a:pt x="452" y="853"/>
                    <a:pt x="426" y="903"/>
                  </a:cubicBezTo>
                  <a:cubicBezTo>
                    <a:pt x="376" y="1003"/>
                    <a:pt x="376" y="1154"/>
                    <a:pt x="477" y="1204"/>
                  </a:cubicBezTo>
                  <a:cubicBezTo>
                    <a:pt x="514" y="1232"/>
                    <a:pt x="559" y="1246"/>
                    <a:pt x="601" y="1246"/>
                  </a:cubicBezTo>
                  <a:cubicBezTo>
                    <a:pt x="672" y="1246"/>
                    <a:pt x="737" y="1207"/>
                    <a:pt x="752" y="1129"/>
                  </a:cubicBezTo>
                  <a:cubicBezTo>
                    <a:pt x="802" y="1028"/>
                    <a:pt x="752" y="903"/>
                    <a:pt x="827" y="828"/>
                  </a:cubicBezTo>
                  <a:cubicBezTo>
                    <a:pt x="827" y="803"/>
                    <a:pt x="827" y="803"/>
                    <a:pt x="853" y="803"/>
                  </a:cubicBezTo>
                  <a:lnTo>
                    <a:pt x="878" y="803"/>
                  </a:lnTo>
                  <a:cubicBezTo>
                    <a:pt x="928" y="828"/>
                    <a:pt x="978" y="853"/>
                    <a:pt x="1028" y="878"/>
                  </a:cubicBezTo>
                  <a:cubicBezTo>
                    <a:pt x="1053" y="903"/>
                    <a:pt x="1078" y="928"/>
                    <a:pt x="1128" y="953"/>
                  </a:cubicBezTo>
                  <a:cubicBezTo>
                    <a:pt x="1147" y="959"/>
                    <a:pt x="1169" y="963"/>
                    <a:pt x="1192" y="963"/>
                  </a:cubicBezTo>
                  <a:cubicBezTo>
                    <a:pt x="1261" y="963"/>
                    <a:pt x="1341" y="934"/>
                    <a:pt x="1379" y="878"/>
                  </a:cubicBezTo>
                  <a:cubicBezTo>
                    <a:pt x="1429" y="803"/>
                    <a:pt x="1404" y="677"/>
                    <a:pt x="1304" y="652"/>
                  </a:cubicBezTo>
                  <a:cubicBezTo>
                    <a:pt x="1254" y="652"/>
                    <a:pt x="1203" y="652"/>
                    <a:pt x="1153" y="677"/>
                  </a:cubicBezTo>
                  <a:cubicBezTo>
                    <a:pt x="1103" y="677"/>
                    <a:pt x="1053" y="677"/>
                    <a:pt x="1028" y="627"/>
                  </a:cubicBezTo>
                  <a:cubicBezTo>
                    <a:pt x="978" y="577"/>
                    <a:pt x="1028" y="502"/>
                    <a:pt x="1103" y="452"/>
                  </a:cubicBezTo>
                  <a:cubicBezTo>
                    <a:pt x="1128" y="427"/>
                    <a:pt x="1153" y="402"/>
                    <a:pt x="1178" y="377"/>
                  </a:cubicBezTo>
                  <a:cubicBezTo>
                    <a:pt x="1228" y="327"/>
                    <a:pt x="1254" y="201"/>
                    <a:pt x="1203" y="126"/>
                  </a:cubicBezTo>
                  <a:cubicBezTo>
                    <a:pt x="1162" y="64"/>
                    <a:pt x="1087" y="19"/>
                    <a:pt x="1020" y="19"/>
                  </a:cubicBezTo>
                  <a:cubicBezTo>
                    <a:pt x="1005" y="19"/>
                    <a:pt x="991" y="21"/>
                    <a:pt x="978" y="26"/>
                  </a:cubicBezTo>
                  <a:cubicBezTo>
                    <a:pt x="878" y="26"/>
                    <a:pt x="802" y="76"/>
                    <a:pt x="777" y="151"/>
                  </a:cubicBezTo>
                  <a:cubicBezTo>
                    <a:pt x="752" y="251"/>
                    <a:pt x="802" y="402"/>
                    <a:pt x="677" y="402"/>
                  </a:cubicBezTo>
                  <a:cubicBezTo>
                    <a:pt x="577" y="402"/>
                    <a:pt x="502" y="226"/>
                    <a:pt x="452" y="176"/>
                  </a:cubicBezTo>
                  <a:cubicBezTo>
                    <a:pt x="401" y="76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2"/>
            <p:cNvSpPr/>
            <p:nvPr/>
          </p:nvSpPr>
          <p:spPr>
            <a:xfrm>
              <a:off x="1251009" y="3620386"/>
              <a:ext cx="28023" cy="28571"/>
            </a:xfrm>
            <a:custGeom>
              <a:avLst/>
              <a:gdLst/>
              <a:ahLst/>
              <a:cxnLst/>
              <a:rect l="l" t="t" r="r" b="b"/>
              <a:pathLst>
                <a:path w="1279" h="1304" extrusionOk="0">
                  <a:moveTo>
                    <a:pt x="301" y="0"/>
                  </a:moveTo>
                  <a:cubicBezTo>
                    <a:pt x="251" y="0"/>
                    <a:pt x="226" y="0"/>
                    <a:pt x="176" y="25"/>
                  </a:cubicBezTo>
                  <a:cubicBezTo>
                    <a:pt x="76" y="75"/>
                    <a:pt x="1" y="201"/>
                    <a:pt x="26" y="326"/>
                  </a:cubicBezTo>
                  <a:cubicBezTo>
                    <a:pt x="26" y="451"/>
                    <a:pt x="126" y="552"/>
                    <a:pt x="226" y="577"/>
                  </a:cubicBezTo>
                  <a:cubicBezTo>
                    <a:pt x="276" y="602"/>
                    <a:pt x="327" y="602"/>
                    <a:pt x="377" y="602"/>
                  </a:cubicBezTo>
                  <a:cubicBezTo>
                    <a:pt x="402" y="627"/>
                    <a:pt x="452" y="652"/>
                    <a:pt x="452" y="702"/>
                  </a:cubicBezTo>
                  <a:cubicBezTo>
                    <a:pt x="477" y="752"/>
                    <a:pt x="452" y="802"/>
                    <a:pt x="402" y="827"/>
                  </a:cubicBezTo>
                  <a:cubicBezTo>
                    <a:pt x="377" y="852"/>
                    <a:pt x="327" y="877"/>
                    <a:pt x="276" y="928"/>
                  </a:cubicBezTo>
                  <a:cubicBezTo>
                    <a:pt x="201" y="1003"/>
                    <a:pt x="176" y="1153"/>
                    <a:pt x="251" y="1228"/>
                  </a:cubicBezTo>
                  <a:cubicBezTo>
                    <a:pt x="289" y="1278"/>
                    <a:pt x="345" y="1303"/>
                    <a:pt x="402" y="1303"/>
                  </a:cubicBezTo>
                  <a:cubicBezTo>
                    <a:pt x="458" y="1303"/>
                    <a:pt x="515" y="1278"/>
                    <a:pt x="552" y="1228"/>
                  </a:cubicBezTo>
                  <a:cubicBezTo>
                    <a:pt x="602" y="1128"/>
                    <a:pt x="602" y="1003"/>
                    <a:pt x="677" y="928"/>
                  </a:cubicBezTo>
                  <a:lnTo>
                    <a:pt x="728" y="928"/>
                  </a:lnTo>
                  <a:cubicBezTo>
                    <a:pt x="778" y="953"/>
                    <a:pt x="828" y="1003"/>
                    <a:pt x="853" y="1028"/>
                  </a:cubicBezTo>
                  <a:cubicBezTo>
                    <a:pt x="878" y="1078"/>
                    <a:pt x="903" y="1103"/>
                    <a:pt x="953" y="1128"/>
                  </a:cubicBezTo>
                  <a:cubicBezTo>
                    <a:pt x="991" y="1153"/>
                    <a:pt x="1035" y="1166"/>
                    <a:pt x="1078" y="1166"/>
                  </a:cubicBezTo>
                  <a:cubicBezTo>
                    <a:pt x="1122" y="1166"/>
                    <a:pt x="1166" y="1153"/>
                    <a:pt x="1204" y="1128"/>
                  </a:cubicBezTo>
                  <a:cubicBezTo>
                    <a:pt x="1279" y="1053"/>
                    <a:pt x="1279" y="928"/>
                    <a:pt x="1204" y="877"/>
                  </a:cubicBezTo>
                  <a:cubicBezTo>
                    <a:pt x="1154" y="852"/>
                    <a:pt x="1104" y="852"/>
                    <a:pt x="1053" y="852"/>
                  </a:cubicBezTo>
                  <a:cubicBezTo>
                    <a:pt x="1003" y="852"/>
                    <a:pt x="928" y="827"/>
                    <a:pt x="928" y="802"/>
                  </a:cubicBezTo>
                  <a:cubicBezTo>
                    <a:pt x="903" y="727"/>
                    <a:pt x="953" y="652"/>
                    <a:pt x="1028" y="627"/>
                  </a:cubicBezTo>
                  <a:cubicBezTo>
                    <a:pt x="1053" y="627"/>
                    <a:pt x="1078" y="602"/>
                    <a:pt x="1129" y="577"/>
                  </a:cubicBezTo>
                  <a:cubicBezTo>
                    <a:pt x="1204" y="552"/>
                    <a:pt x="1229" y="426"/>
                    <a:pt x="1204" y="351"/>
                  </a:cubicBezTo>
                  <a:cubicBezTo>
                    <a:pt x="1179" y="276"/>
                    <a:pt x="1104" y="201"/>
                    <a:pt x="1003" y="176"/>
                  </a:cubicBezTo>
                  <a:cubicBezTo>
                    <a:pt x="928" y="176"/>
                    <a:pt x="828" y="201"/>
                    <a:pt x="803" y="276"/>
                  </a:cubicBezTo>
                  <a:cubicBezTo>
                    <a:pt x="759" y="342"/>
                    <a:pt x="753" y="485"/>
                    <a:pt x="668" y="485"/>
                  </a:cubicBezTo>
                  <a:cubicBezTo>
                    <a:pt x="656" y="485"/>
                    <a:pt x="643" y="483"/>
                    <a:pt x="627" y="476"/>
                  </a:cubicBezTo>
                  <a:cubicBezTo>
                    <a:pt x="527" y="451"/>
                    <a:pt x="502" y="301"/>
                    <a:pt x="477" y="201"/>
                  </a:cubicBezTo>
                  <a:cubicBezTo>
                    <a:pt x="452" y="126"/>
                    <a:pt x="402" y="25"/>
                    <a:pt x="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2"/>
            <p:cNvSpPr/>
            <p:nvPr/>
          </p:nvSpPr>
          <p:spPr>
            <a:xfrm>
              <a:off x="744208" y="3790584"/>
              <a:ext cx="29644" cy="33106"/>
            </a:xfrm>
            <a:custGeom>
              <a:avLst/>
              <a:gdLst/>
              <a:ahLst/>
              <a:cxnLst/>
              <a:rect l="l" t="t" r="r" b="b"/>
              <a:pathLst>
                <a:path w="1353" h="1511" extrusionOk="0">
                  <a:moveTo>
                    <a:pt x="806" y="1"/>
                  </a:moveTo>
                  <a:cubicBezTo>
                    <a:pt x="729" y="1"/>
                    <a:pt x="649" y="28"/>
                    <a:pt x="600" y="77"/>
                  </a:cubicBezTo>
                  <a:cubicBezTo>
                    <a:pt x="500" y="152"/>
                    <a:pt x="475" y="302"/>
                    <a:pt x="525" y="403"/>
                  </a:cubicBezTo>
                  <a:cubicBezTo>
                    <a:pt x="550" y="453"/>
                    <a:pt x="575" y="478"/>
                    <a:pt x="575" y="528"/>
                  </a:cubicBezTo>
                  <a:cubicBezTo>
                    <a:pt x="600" y="578"/>
                    <a:pt x="600" y="603"/>
                    <a:pt x="575" y="653"/>
                  </a:cubicBezTo>
                  <a:cubicBezTo>
                    <a:pt x="561" y="683"/>
                    <a:pt x="529" y="695"/>
                    <a:pt x="495" y="695"/>
                  </a:cubicBezTo>
                  <a:cubicBezTo>
                    <a:pt x="471" y="695"/>
                    <a:pt x="446" y="689"/>
                    <a:pt x="425" y="678"/>
                  </a:cubicBezTo>
                  <a:cubicBezTo>
                    <a:pt x="375" y="678"/>
                    <a:pt x="325" y="653"/>
                    <a:pt x="274" y="653"/>
                  </a:cubicBezTo>
                  <a:cubicBezTo>
                    <a:pt x="261" y="650"/>
                    <a:pt x="248" y="648"/>
                    <a:pt x="234" y="648"/>
                  </a:cubicBezTo>
                  <a:cubicBezTo>
                    <a:pt x="143" y="648"/>
                    <a:pt x="46" y="717"/>
                    <a:pt x="24" y="804"/>
                  </a:cubicBezTo>
                  <a:cubicBezTo>
                    <a:pt x="1" y="918"/>
                    <a:pt x="62" y="1032"/>
                    <a:pt x="168" y="1032"/>
                  </a:cubicBezTo>
                  <a:cubicBezTo>
                    <a:pt x="178" y="1032"/>
                    <a:pt x="188" y="1031"/>
                    <a:pt x="199" y="1029"/>
                  </a:cubicBezTo>
                  <a:cubicBezTo>
                    <a:pt x="288" y="1029"/>
                    <a:pt x="378" y="950"/>
                    <a:pt x="467" y="950"/>
                  </a:cubicBezTo>
                  <a:cubicBezTo>
                    <a:pt x="478" y="950"/>
                    <a:pt x="489" y="951"/>
                    <a:pt x="500" y="954"/>
                  </a:cubicBezTo>
                  <a:cubicBezTo>
                    <a:pt x="525" y="979"/>
                    <a:pt x="525" y="979"/>
                    <a:pt x="525" y="979"/>
                  </a:cubicBezTo>
                  <a:cubicBezTo>
                    <a:pt x="550" y="979"/>
                    <a:pt x="550" y="1004"/>
                    <a:pt x="550" y="1004"/>
                  </a:cubicBezTo>
                  <a:cubicBezTo>
                    <a:pt x="550" y="1079"/>
                    <a:pt x="550" y="1129"/>
                    <a:pt x="525" y="1180"/>
                  </a:cubicBezTo>
                  <a:cubicBezTo>
                    <a:pt x="525" y="1230"/>
                    <a:pt x="525" y="1255"/>
                    <a:pt x="525" y="1305"/>
                  </a:cubicBezTo>
                  <a:cubicBezTo>
                    <a:pt x="525" y="1380"/>
                    <a:pt x="575" y="1480"/>
                    <a:pt x="675" y="1505"/>
                  </a:cubicBezTo>
                  <a:cubicBezTo>
                    <a:pt x="689" y="1509"/>
                    <a:pt x="702" y="1510"/>
                    <a:pt x="715" y="1510"/>
                  </a:cubicBezTo>
                  <a:cubicBezTo>
                    <a:pt x="800" y="1510"/>
                    <a:pt x="873" y="1442"/>
                    <a:pt x="851" y="1355"/>
                  </a:cubicBezTo>
                  <a:cubicBezTo>
                    <a:pt x="851" y="1305"/>
                    <a:pt x="826" y="1255"/>
                    <a:pt x="776" y="1230"/>
                  </a:cubicBezTo>
                  <a:cubicBezTo>
                    <a:pt x="751" y="1180"/>
                    <a:pt x="751" y="1129"/>
                    <a:pt x="776" y="1079"/>
                  </a:cubicBezTo>
                  <a:cubicBezTo>
                    <a:pt x="788" y="1054"/>
                    <a:pt x="820" y="1042"/>
                    <a:pt x="854" y="1042"/>
                  </a:cubicBezTo>
                  <a:cubicBezTo>
                    <a:pt x="889" y="1042"/>
                    <a:pt x="926" y="1054"/>
                    <a:pt x="951" y="1079"/>
                  </a:cubicBezTo>
                  <a:cubicBezTo>
                    <a:pt x="976" y="1079"/>
                    <a:pt x="1026" y="1104"/>
                    <a:pt x="1051" y="1104"/>
                  </a:cubicBezTo>
                  <a:cubicBezTo>
                    <a:pt x="1072" y="1118"/>
                    <a:pt x="1095" y="1125"/>
                    <a:pt x="1119" y="1125"/>
                  </a:cubicBezTo>
                  <a:cubicBezTo>
                    <a:pt x="1179" y="1125"/>
                    <a:pt x="1241" y="1083"/>
                    <a:pt x="1277" y="1029"/>
                  </a:cubicBezTo>
                  <a:cubicBezTo>
                    <a:pt x="1352" y="979"/>
                    <a:pt x="1352" y="854"/>
                    <a:pt x="1302" y="779"/>
                  </a:cubicBezTo>
                  <a:cubicBezTo>
                    <a:pt x="1281" y="717"/>
                    <a:pt x="1210" y="672"/>
                    <a:pt x="1143" y="672"/>
                  </a:cubicBezTo>
                  <a:cubicBezTo>
                    <a:pt x="1129" y="672"/>
                    <a:pt x="1115" y="674"/>
                    <a:pt x="1102" y="678"/>
                  </a:cubicBezTo>
                  <a:cubicBezTo>
                    <a:pt x="1055" y="678"/>
                    <a:pt x="978" y="727"/>
                    <a:pt x="915" y="727"/>
                  </a:cubicBezTo>
                  <a:cubicBezTo>
                    <a:pt x="878" y="727"/>
                    <a:pt x="845" y="710"/>
                    <a:pt x="826" y="653"/>
                  </a:cubicBezTo>
                  <a:cubicBezTo>
                    <a:pt x="801" y="553"/>
                    <a:pt x="926" y="453"/>
                    <a:pt x="976" y="378"/>
                  </a:cubicBezTo>
                  <a:cubicBezTo>
                    <a:pt x="1026" y="302"/>
                    <a:pt x="1076" y="202"/>
                    <a:pt x="1026" y="102"/>
                  </a:cubicBezTo>
                  <a:cubicBezTo>
                    <a:pt x="1001" y="77"/>
                    <a:pt x="976" y="52"/>
                    <a:pt x="926" y="27"/>
                  </a:cubicBezTo>
                  <a:cubicBezTo>
                    <a:pt x="891" y="9"/>
                    <a:pt x="84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2"/>
            <p:cNvSpPr/>
            <p:nvPr/>
          </p:nvSpPr>
          <p:spPr>
            <a:xfrm>
              <a:off x="1306485" y="3272893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0"/>
                  </a:moveTo>
                  <a:cubicBezTo>
                    <a:pt x="739" y="0"/>
                    <a:pt x="670" y="27"/>
                    <a:pt x="627" y="71"/>
                  </a:cubicBezTo>
                  <a:cubicBezTo>
                    <a:pt x="526" y="171"/>
                    <a:pt x="501" y="296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2"/>
                    <a:pt x="627" y="622"/>
                    <a:pt x="602" y="647"/>
                  </a:cubicBezTo>
                  <a:cubicBezTo>
                    <a:pt x="551" y="697"/>
                    <a:pt x="501" y="697"/>
                    <a:pt x="451" y="697"/>
                  </a:cubicBezTo>
                  <a:cubicBezTo>
                    <a:pt x="401" y="672"/>
                    <a:pt x="351" y="647"/>
                    <a:pt x="301" y="647"/>
                  </a:cubicBezTo>
                  <a:cubicBezTo>
                    <a:pt x="284" y="644"/>
                    <a:pt x="268" y="642"/>
                    <a:pt x="252" y="642"/>
                  </a:cubicBezTo>
                  <a:cubicBezTo>
                    <a:pt x="144" y="642"/>
                    <a:pt x="47" y="710"/>
                    <a:pt x="25" y="797"/>
                  </a:cubicBezTo>
                  <a:cubicBezTo>
                    <a:pt x="0" y="923"/>
                    <a:pt x="100" y="1048"/>
                    <a:pt x="226" y="1048"/>
                  </a:cubicBezTo>
                  <a:cubicBezTo>
                    <a:pt x="315" y="1048"/>
                    <a:pt x="404" y="969"/>
                    <a:pt x="493" y="969"/>
                  </a:cubicBezTo>
                  <a:cubicBezTo>
                    <a:pt x="504" y="969"/>
                    <a:pt x="515" y="970"/>
                    <a:pt x="526" y="973"/>
                  </a:cubicBezTo>
                  <a:lnTo>
                    <a:pt x="551" y="973"/>
                  </a:lnTo>
                  <a:cubicBezTo>
                    <a:pt x="551" y="998"/>
                    <a:pt x="551" y="998"/>
                    <a:pt x="551" y="1023"/>
                  </a:cubicBezTo>
                  <a:cubicBezTo>
                    <a:pt x="577" y="1073"/>
                    <a:pt x="551" y="1123"/>
                    <a:pt x="551" y="1173"/>
                  </a:cubicBezTo>
                  <a:cubicBezTo>
                    <a:pt x="551" y="1224"/>
                    <a:pt x="551" y="1249"/>
                    <a:pt x="551" y="1299"/>
                  </a:cubicBezTo>
                  <a:cubicBezTo>
                    <a:pt x="551" y="1399"/>
                    <a:pt x="602" y="1499"/>
                    <a:pt x="702" y="1524"/>
                  </a:cubicBezTo>
                  <a:cubicBezTo>
                    <a:pt x="777" y="1524"/>
                    <a:pt x="902" y="1449"/>
                    <a:pt x="877" y="1349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3"/>
                    <a:pt x="752" y="1123"/>
                    <a:pt x="777" y="1073"/>
                  </a:cubicBezTo>
                  <a:cubicBezTo>
                    <a:pt x="798" y="1052"/>
                    <a:pt x="828" y="1044"/>
                    <a:pt x="860" y="1044"/>
                  </a:cubicBezTo>
                  <a:cubicBezTo>
                    <a:pt x="903" y="1044"/>
                    <a:pt x="949" y="1059"/>
                    <a:pt x="978" y="1073"/>
                  </a:cubicBezTo>
                  <a:cubicBezTo>
                    <a:pt x="1003" y="1098"/>
                    <a:pt x="1028" y="1098"/>
                    <a:pt x="1078" y="1123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4"/>
                    <a:pt x="1303" y="1048"/>
                  </a:cubicBezTo>
                  <a:cubicBezTo>
                    <a:pt x="1353" y="973"/>
                    <a:pt x="1379" y="873"/>
                    <a:pt x="1328" y="797"/>
                  </a:cubicBezTo>
                  <a:cubicBezTo>
                    <a:pt x="1308" y="714"/>
                    <a:pt x="1235" y="666"/>
                    <a:pt x="1168" y="666"/>
                  </a:cubicBezTo>
                  <a:cubicBezTo>
                    <a:pt x="1154" y="666"/>
                    <a:pt x="1141" y="668"/>
                    <a:pt x="1128" y="672"/>
                  </a:cubicBezTo>
                  <a:cubicBezTo>
                    <a:pt x="1080" y="688"/>
                    <a:pt x="1003" y="734"/>
                    <a:pt x="940" y="734"/>
                  </a:cubicBezTo>
                  <a:cubicBezTo>
                    <a:pt x="903" y="734"/>
                    <a:pt x="871" y="718"/>
                    <a:pt x="852" y="672"/>
                  </a:cubicBezTo>
                  <a:cubicBezTo>
                    <a:pt x="827" y="572"/>
                    <a:pt x="952" y="447"/>
                    <a:pt x="978" y="371"/>
                  </a:cubicBezTo>
                  <a:cubicBezTo>
                    <a:pt x="1053" y="296"/>
                    <a:pt x="1078" y="196"/>
                    <a:pt x="1053" y="121"/>
                  </a:cubicBezTo>
                  <a:cubicBezTo>
                    <a:pt x="1028" y="71"/>
                    <a:pt x="1003" y="46"/>
                    <a:pt x="952" y="46"/>
                  </a:cubicBezTo>
                  <a:cubicBezTo>
                    <a:pt x="910" y="14"/>
                    <a:pt x="860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2"/>
            <p:cNvSpPr/>
            <p:nvPr/>
          </p:nvSpPr>
          <p:spPr>
            <a:xfrm>
              <a:off x="1279580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6" y="422"/>
                  </a:cubicBezTo>
                  <a:cubicBezTo>
                    <a:pt x="526" y="447"/>
                    <a:pt x="551" y="497"/>
                    <a:pt x="576" y="522"/>
                  </a:cubicBezTo>
                  <a:cubicBezTo>
                    <a:pt x="602" y="572"/>
                    <a:pt x="602" y="623"/>
                    <a:pt x="576" y="648"/>
                  </a:cubicBezTo>
                  <a:cubicBezTo>
                    <a:pt x="551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63" y="644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6" y="973"/>
                    <a:pt x="526" y="973"/>
                    <a:pt x="526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26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576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3" y="1059"/>
                    <a:pt x="952" y="1074"/>
                  </a:cubicBezTo>
                  <a:cubicBezTo>
                    <a:pt x="977" y="1099"/>
                    <a:pt x="1003" y="1099"/>
                    <a:pt x="1053" y="1124"/>
                  </a:cubicBezTo>
                  <a:cubicBezTo>
                    <a:pt x="1071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53" y="973"/>
                    <a:pt x="1353" y="873"/>
                    <a:pt x="1303" y="798"/>
                  </a:cubicBezTo>
                  <a:cubicBezTo>
                    <a:pt x="1282" y="733"/>
                    <a:pt x="1203" y="668"/>
                    <a:pt x="1134" y="668"/>
                  </a:cubicBezTo>
                  <a:cubicBezTo>
                    <a:pt x="1123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4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1"/>
                  </a:cubicBezTo>
                  <a:cubicBezTo>
                    <a:pt x="1003" y="71"/>
                    <a:pt x="977" y="46"/>
                    <a:pt x="927" y="46"/>
                  </a:cubicBezTo>
                  <a:cubicBezTo>
                    <a:pt x="885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2"/>
            <p:cNvSpPr/>
            <p:nvPr/>
          </p:nvSpPr>
          <p:spPr>
            <a:xfrm>
              <a:off x="977002" y="3131091"/>
              <a:ext cx="30214" cy="33084"/>
            </a:xfrm>
            <a:custGeom>
              <a:avLst/>
              <a:gdLst/>
              <a:ahLst/>
              <a:cxnLst/>
              <a:rect l="l" t="t" r="r" b="b"/>
              <a:pathLst>
                <a:path w="1379" h="1510" extrusionOk="0">
                  <a:moveTo>
                    <a:pt x="833" y="0"/>
                  </a:moveTo>
                  <a:cubicBezTo>
                    <a:pt x="755" y="0"/>
                    <a:pt x="676" y="28"/>
                    <a:pt x="627" y="76"/>
                  </a:cubicBezTo>
                  <a:cubicBezTo>
                    <a:pt x="527" y="152"/>
                    <a:pt x="502" y="302"/>
                    <a:pt x="552" y="402"/>
                  </a:cubicBezTo>
                  <a:cubicBezTo>
                    <a:pt x="552" y="452"/>
                    <a:pt x="577" y="477"/>
                    <a:pt x="602" y="528"/>
                  </a:cubicBezTo>
                  <a:cubicBezTo>
                    <a:pt x="627" y="553"/>
                    <a:pt x="627" y="603"/>
                    <a:pt x="602" y="653"/>
                  </a:cubicBezTo>
                  <a:cubicBezTo>
                    <a:pt x="566" y="671"/>
                    <a:pt x="531" y="688"/>
                    <a:pt x="496" y="688"/>
                  </a:cubicBezTo>
                  <a:cubicBezTo>
                    <a:pt x="481" y="688"/>
                    <a:pt x="466" y="685"/>
                    <a:pt x="452" y="678"/>
                  </a:cubicBezTo>
                  <a:cubicBezTo>
                    <a:pt x="401" y="678"/>
                    <a:pt x="351" y="653"/>
                    <a:pt x="301" y="628"/>
                  </a:cubicBezTo>
                  <a:cubicBezTo>
                    <a:pt x="176" y="628"/>
                    <a:pt x="51" y="678"/>
                    <a:pt x="25" y="803"/>
                  </a:cubicBezTo>
                  <a:cubicBezTo>
                    <a:pt x="0" y="904"/>
                    <a:pt x="101" y="1029"/>
                    <a:pt x="226" y="1029"/>
                  </a:cubicBezTo>
                  <a:cubicBezTo>
                    <a:pt x="315" y="1029"/>
                    <a:pt x="404" y="950"/>
                    <a:pt x="493" y="950"/>
                  </a:cubicBezTo>
                  <a:cubicBezTo>
                    <a:pt x="504" y="950"/>
                    <a:pt x="516" y="951"/>
                    <a:pt x="527" y="954"/>
                  </a:cubicBezTo>
                  <a:cubicBezTo>
                    <a:pt x="552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77" y="1054"/>
                    <a:pt x="552" y="1129"/>
                    <a:pt x="552" y="1179"/>
                  </a:cubicBezTo>
                  <a:cubicBezTo>
                    <a:pt x="552" y="1204"/>
                    <a:pt x="552" y="1254"/>
                    <a:pt x="552" y="1279"/>
                  </a:cubicBezTo>
                  <a:cubicBezTo>
                    <a:pt x="552" y="1380"/>
                    <a:pt x="602" y="1480"/>
                    <a:pt x="702" y="1505"/>
                  </a:cubicBezTo>
                  <a:cubicBezTo>
                    <a:pt x="712" y="1508"/>
                    <a:pt x="723" y="1510"/>
                    <a:pt x="734" y="1510"/>
                  </a:cubicBezTo>
                  <a:cubicBezTo>
                    <a:pt x="808" y="1510"/>
                    <a:pt x="899" y="1442"/>
                    <a:pt x="878" y="1355"/>
                  </a:cubicBezTo>
                  <a:cubicBezTo>
                    <a:pt x="878" y="1305"/>
                    <a:pt x="827" y="1254"/>
                    <a:pt x="802" y="1204"/>
                  </a:cubicBezTo>
                  <a:cubicBezTo>
                    <a:pt x="777" y="1179"/>
                    <a:pt x="752" y="1104"/>
                    <a:pt x="777" y="1079"/>
                  </a:cubicBezTo>
                  <a:cubicBezTo>
                    <a:pt x="802" y="1041"/>
                    <a:pt x="840" y="1029"/>
                    <a:pt x="878" y="1029"/>
                  </a:cubicBezTo>
                  <a:cubicBezTo>
                    <a:pt x="915" y="1029"/>
                    <a:pt x="953" y="1041"/>
                    <a:pt x="978" y="1054"/>
                  </a:cubicBezTo>
                  <a:cubicBezTo>
                    <a:pt x="1003" y="1079"/>
                    <a:pt x="1028" y="1104"/>
                    <a:pt x="1078" y="1104"/>
                  </a:cubicBezTo>
                  <a:cubicBezTo>
                    <a:pt x="1099" y="1118"/>
                    <a:pt x="1122" y="1124"/>
                    <a:pt x="1145" y="1124"/>
                  </a:cubicBezTo>
                  <a:cubicBezTo>
                    <a:pt x="1205" y="1124"/>
                    <a:pt x="1268" y="1083"/>
                    <a:pt x="1304" y="1029"/>
                  </a:cubicBezTo>
                  <a:cubicBezTo>
                    <a:pt x="1354" y="954"/>
                    <a:pt x="1379" y="853"/>
                    <a:pt x="1329" y="778"/>
                  </a:cubicBezTo>
                  <a:cubicBezTo>
                    <a:pt x="1304" y="703"/>
                    <a:pt x="1203" y="653"/>
                    <a:pt x="1128" y="653"/>
                  </a:cubicBezTo>
                  <a:cubicBezTo>
                    <a:pt x="1080" y="669"/>
                    <a:pt x="1002" y="726"/>
                    <a:pt x="938" y="726"/>
                  </a:cubicBezTo>
                  <a:cubicBezTo>
                    <a:pt x="902" y="726"/>
                    <a:pt x="871" y="707"/>
                    <a:pt x="853" y="653"/>
                  </a:cubicBezTo>
                  <a:cubicBezTo>
                    <a:pt x="827" y="553"/>
                    <a:pt x="953" y="452"/>
                    <a:pt x="1003" y="377"/>
                  </a:cubicBezTo>
                  <a:cubicBezTo>
                    <a:pt x="1053" y="302"/>
                    <a:pt x="1078" y="202"/>
                    <a:pt x="1053" y="102"/>
                  </a:cubicBezTo>
                  <a:cubicBezTo>
                    <a:pt x="1028" y="76"/>
                    <a:pt x="1003" y="51"/>
                    <a:pt x="953" y="26"/>
                  </a:cubicBezTo>
                  <a:cubicBezTo>
                    <a:pt x="917" y="9"/>
                    <a:pt x="875" y="0"/>
                    <a:pt x="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2"/>
            <p:cNvSpPr/>
            <p:nvPr/>
          </p:nvSpPr>
          <p:spPr>
            <a:xfrm>
              <a:off x="814452" y="3189284"/>
              <a:ext cx="29688" cy="33106"/>
            </a:xfrm>
            <a:custGeom>
              <a:avLst/>
              <a:gdLst/>
              <a:ahLst/>
              <a:cxnLst/>
              <a:rect l="l" t="t" r="r" b="b"/>
              <a:pathLst>
                <a:path w="1355" h="1511" extrusionOk="0">
                  <a:moveTo>
                    <a:pt x="832" y="1"/>
                  </a:moveTo>
                  <a:cubicBezTo>
                    <a:pt x="753" y="1"/>
                    <a:pt x="667" y="29"/>
                    <a:pt x="602" y="77"/>
                  </a:cubicBezTo>
                  <a:cubicBezTo>
                    <a:pt x="527" y="152"/>
                    <a:pt x="502" y="303"/>
                    <a:pt x="527" y="403"/>
                  </a:cubicBezTo>
                  <a:cubicBezTo>
                    <a:pt x="552" y="453"/>
                    <a:pt x="577" y="478"/>
                    <a:pt x="602" y="528"/>
                  </a:cubicBezTo>
                  <a:cubicBezTo>
                    <a:pt x="602" y="553"/>
                    <a:pt x="602" y="603"/>
                    <a:pt x="577" y="654"/>
                  </a:cubicBezTo>
                  <a:cubicBezTo>
                    <a:pt x="560" y="671"/>
                    <a:pt x="529" y="689"/>
                    <a:pt x="495" y="689"/>
                  </a:cubicBezTo>
                  <a:cubicBezTo>
                    <a:pt x="481" y="689"/>
                    <a:pt x="467" y="686"/>
                    <a:pt x="452" y="679"/>
                  </a:cubicBezTo>
                  <a:cubicBezTo>
                    <a:pt x="402" y="679"/>
                    <a:pt x="352" y="654"/>
                    <a:pt x="302" y="628"/>
                  </a:cubicBezTo>
                  <a:cubicBezTo>
                    <a:pt x="176" y="628"/>
                    <a:pt x="51" y="679"/>
                    <a:pt x="26" y="804"/>
                  </a:cubicBezTo>
                  <a:cubicBezTo>
                    <a:pt x="1" y="904"/>
                    <a:pt x="101" y="1029"/>
                    <a:pt x="201" y="1029"/>
                  </a:cubicBezTo>
                  <a:cubicBezTo>
                    <a:pt x="313" y="1029"/>
                    <a:pt x="404" y="950"/>
                    <a:pt x="494" y="950"/>
                  </a:cubicBezTo>
                  <a:cubicBezTo>
                    <a:pt x="505" y="950"/>
                    <a:pt x="516" y="952"/>
                    <a:pt x="527" y="954"/>
                  </a:cubicBezTo>
                  <a:cubicBezTo>
                    <a:pt x="527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5"/>
                    <a:pt x="552" y="1130"/>
                    <a:pt x="552" y="1180"/>
                  </a:cubicBezTo>
                  <a:cubicBezTo>
                    <a:pt x="552" y="1205"/>
                    <a:pt x="527" y="1255"/>
                    <a:pt x="527" y="1305"/>
                  </a:cubicBezTo>
                  <a:cubicBezTo>
                    <a:pt x="527" y="1380"/>
                    <a:pt x="602" y="1481"/>
                    <a:pt x="678" y="1506"/>
                  </a:cubicBezTo>
                  <a:cubicBezTo>
                    <a:pt x="691" y="1509"/>
                    <a:pt x="704" y="1511"/>
                    <a:pt x="717" y="1511"/>
                  </a:cubicBezTo>
                  <a:cubicBezTo>
                    <a:pt x="802" y="1511"/>
                    <a:pt x="878" y="1442"/>
                    <a:pt x="878" y="1355"/>
                  </a:cubicBezTo>
                  <a:cubicBezTo>
                    <a:pt x="878" y="1305"/>
                    <a:pt x="828" y="1255"/>
                    <a:pt x="803" y="1230"/>
                  </a:cubicBezTo>
                  <a:cubicBezTo>
                    <a:pt x="778" y="1180"/>
                    <a:pt x="753" y="1105"/>
                    <a:pt x="778" y="1080"/>
                  </a:cubicBezTo>
                  <a:cubicBezTo>
                    <a:pt x="803" y="1042"/>
                    <a:pt x="834" y="1029"/>
                    <a:pt x="869" y="1029"/>
                  </a:cubicBezTo>
                  <a:cubicBezTo>
                    <a:pt x="903" y="1029"/>
                    <a:pt x="941" y="1042"/>
                    <a:pt x="978" y="1055"/>
                  </a:cubicBezTo>
                  <a:cubicBezTo>
                    <a:pt x="1003" y="1080"/>
                    <a:pt x="1028" y="1105"/>
                    <a:pt x="1053" y="1105"/>
                  </a:cubicBezTo>
                  <a:cubicBezTo>
                    <a:pt x="1081" y="1119"/>
                    <a:pt x="1109" y="1125"/>
                    <a:pt x="1136" y="1125"/>
                  </a:cubicBezTo>
                  <a:cubicBezTo>
                    <a:pt x="1206" y="1125"/>
                    <a:pt x="1268" y="1084"/>
                    <a:pt x="1304" y="1029"/>
                  </a:cubicBezTo>
                  <a:cubicBezTo>
                    <a:pt x="1354" y="954"/>
                    <a:pt x="1354" y="854"/>
                    <a:pt x="1329" y="779"/>
                  </a:cubicBezTo>
                  <a:cubicBezTo>
                    <a:pt x="1279" y="704"/>
                    <a:pt x="1204" y="654"/>
                    <a:pt x="1129" y="654"/>
                  </a:cubicBezTo>
                  <a:cubicBezTo>
                    <a:pt x="1065" y="670"/>
                    <a:pt x="991" y="726"/>
                    <a:pt x="932" y="726"/>
                  </a:cubicBezTo>
                  <a:cubicBezTo>
                    <a:pt x="899" y="726"/>
                    <a:pt x="871" y="708"/>
                    <a:pt x="853" y="654"/>
                  </a:cubicBezTo>
                  <a:cubicBezTo>
                    <a:pt x="803" y="553"/>
                    <a:pt x="928" y="453"/>
                    <a:pt x="978" y="378"/>
                  </a:cubicBezTo>
                  <a:cubicBezTo>
                    <a:pt x="1028" y="303"/>
                    <a:pt x="1079" y="202"/>
                    <a:pt x="1028" y="102"/>
                  </a:cubicBezTo>
                  <a:cubicBezTo>
                    <a:pt x="1028" y="77"/>
                    <a:pt x="978" y="52"/>
                    <a:pt x="953" y="27"/>
                  </a:cubicBezTo>
                  <a:cubicBezTo>
                    <a:pt x="918" y="9"/>
                    <a:pt x="876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2"/>
            <p:cNvSpPr/>
            <p:nvPr/>
          </p:nvSpPr>
          <p:spPr>
            <a:xfrm>
              <a:off x="1543705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7" y="422"/>
                  </a:cubicBezTo>
                  <a:cubicBezTo>
                    <a:pt x="527" y="447"/>
                    <a:pt x="552" y="497"/>
                    <a:pt x="577" y="522"/>
                  </a:cubicBezTo>
                  <a:cubicBezTo>
                    <a:pt x="602" y="572"/>
                    <a:pt x="602" y="623"/>
                    <a:pt x="577" y="648"/>
                  </a:cubicBezTo>
                  <a:cubicBezTo>
                    <a:pt x="552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59" y="644"/>
                    <a:pt x="243" y="643"/>
                    <a:pt x="227" y="643"/>
                  </a:cubicBezTo>
                  <a:cubicBezTo>
                    <a:pt x="120" y="643"/>
                    <a:pt x="25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7" y="973"/>
                    <a:pt x="527" y="973"/>
                    <a:pt x="527" y="999"/>
                  </a:cubicBezTo>
                  <a:cubicBezTo>
                    <a:pt x="527" y="999"/>
                    <a:pt x="552" y="999"/>
                    <a:pt x="552" y="1024"/>
                  </a:cubicBezTo>
                  <a:cubicBezTo>
                    <a:pt x="552" y="1074"/>
                    <a:pt x="527" y="1124"/>
                    <a:pt x="527" y="1174"/>
                  </a:cubicBezTo>
                  <a:cubicBezTo>
                    <a:pt x="527" y="1224"/>
                    <a:pt x="527" y="1249"/>
                    <a:pt x="527" y="1299"/>
                  </a:cubicBezTo>
                  <a:cubicBezTo>
                    <a:pt x="527" y="1400"/>
                    <a:pt x="577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4" y="1059"/>
                    <a:pt x="953" y="1074"/>
                  </a:cubicBezTo>
                  <a:cubicBezTo>
                    <a:pt x="978" y="1099"/>
                    <a:pt x="1003" y="1099"/>
                    <a:pt x="1053" y="1124"/>
                  </a:cubicBezTo>
                  <a:cubicBezTo>
                    <a:pt x="1072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29" y="973"/>
                    <a:pt x="1354" y="873"/>
                    <a:pt x="1303" y="798"/>
                  </a:cubicBezTo>
                  <a:cubicBezTo>
                    <a:pt x="1282" y="733"/>
                    <a:pt x="1204" y="668"/>
                    <a:pt x="1134" y="668"/>
                  </a:cubicBezTo>
                  <a:cubicBezTo>
                    <a:pt x="1124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5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8" y="447"/>
                    <a:pt x="978" y="372"/>
                  </a:cubicBezTo>
                  <a:cubicBezTo>
                    <a:pt x="1028" y="297"/>
                    <a:pt x="1053" y="197"/>
                    <a:pt x="1028" y="121"/>
                  </a:cubicBezTo>
                  <a:cubicBezTo>
                    <a:pt x="1003" y="71"/>
                    <a:pt x="978" y="46"/>
                    <a:pt x="928" y="46"/>
                  </a:cubicBezTo>
                  <a:cubicBezTo>
                    <a:pt x="886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2"/>
            <p:cNvSpPr/>
            <p:nvPr/>
          </p:nvSpPr>
          <p:spPr>
            <a:xfrm>
              <a:off x="1883070" y="3480447"/>
              <a:ext cx="29666" cy="32975"/>
            </a:xfrm>
            <a:custGeom>
              <a:avLst/>
              <a:gdLst/>
              <a:ahLst/>
              <a:cxnLst/>
              <a:rect l="l" t="t" r="r" b="b"/>
              <a:pathLst>
                <a:path w="1354" h="1505" extrusionOk="0">
                  <a:moveTo>
                    <a:pt x="797" y="1"/>
                  </a:moveTo>
                  <a:cubicBezTo>
                    <a:pt x="727" y="1"/>
                    <a:pt x="660" y="28"/>
                    <a:pt x="602" y="71"/>
                  </a:cubicBezTo>
                  <a:cubicBezTo>
                    <a:pt x="526" y="147"/>
                    <a:pt x="476" y="297"/>
                    <a:pt x="526" y="422"/>
                  </a:cubicBezTo>
                  <a:cubicBezTo>
                    <a:pt x="551" y="447"/>
                    <a:pt x="576" y="497"/>
                    <a:pt x="602" y="523"/>
                  </a:cubicBezTo>
                  <a:cubicBezTo>
                    <a:pt x="602" y="573"/>
                    <a:pt x="602" y="623"/>
                    <a:pt x="576" y="648"/>
                  </a:cubicBezTo>
                  <a:cubicBezTo>
                    <a:pt x="551" y="698"/>
                    <a:pt x="501" y="698"/>
                    <a:pt x="426" y="698"/>
                  </a:cubicBezTo>
                  <a:cubicBezTo>
                    <a:pt x="376" y="673"/>
                    <a:pt x="351" y="648"/>
                    <a:pt x="276" y="648"/>
                  </a:cubicBezTo>
                  <a:cubicBezTo>
                    <a:pt x="263" y="645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4"/>
                    <a:pt x="100" y="1049"/>
                    <a:pt x="201" y="1049"/>
                  </a:cubicBezTo>
                  <a:cubicBezTo>
                    <a:pt x="312" y="1049"/>
                    <a:pt x="384" y="970"/>
                    <a:pt x="486" y="970"/>
                  </a:cubicBezTo>
                  <a:cubicBezTo>
                    <a:pt x="499" y="970"/>
                    <a:pt x="512" y="971"/>
                    <a:pt x="526" y="974"/>
                  </a:cubicBezTo>
                  <a:lnTo>
                    <a:pt x="551" y="974"/>
                  </a:ln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602" y="1500"/>
                    <a:pt x="677" y="1500"/>
                  </a:cubicBezTo>
                  <a:cubicBezTo>
                    <a:pt x="690" y="1503"/>
                    <a:pt x="703" y="1505"/>
                    <a:pt x="716" y="1505"/>
                  </a:cubicBezTo>
                  <a:cubicBezTo>
                    <a:pt x="802" y="1505"/>
                    <a:pt x="877" y="1437"/>
                    <a:pt x="877" y="1350"/>
                  </a:cubicBezTo>
                  <a:cubicBezTo>
                    <a:pt x="852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802" y="1049"/>
                    <a:pt x="833" y="1036"/>
                    <a:pt x="868" y="1036"/>
                  </a:cubicBezTo>
                  <a:cubicBezTo>
                    <a:pt x="902" y="1036"/>
                    <a:pt x="940" y="1049"/>
                    <a:pt x="977" y="1074"/>
                  </a:cubicBezTo>
                  <a:cubicBezTo>
                    <a:pt x="1003" y="1099"/>
                    <a:pt x="1028" y="1099"/>
                    <a:pt x="1053" y="1124"/>
                  </a:cubicBezTo>
                  <a:cubicBezTo>
                    <a:pt x="1078" y="1130"/>
                    <a:pt x="1103" y="1133"/>
                    <a:pt x="1127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53" y="873"/>
                    <a:pt x="1328" y="773"/>
                  </a:cubicBezTo>
                  <a:cubicBezTo>
                    <a:pt x="1287" y="711"/>
                    <a:pt x="1229" y="666"/>
                    <a:pt x="1154" y="666"/>
                  </a:cubicBezTo>
                  <a:cubicBezTo>
                    <a:pt x="1138" y="666"/>
                    <a:pt x="1121" y="668"/>
                    <a:pt x="1103" y="673"/>
                  </a:cubicBezTo>
                  <a:cubicBezTo>
                    <a:pt x="1055" y="689"/>
                    <a:pt x="988" y="735"/>
                    <a:pt x="932" y="735"/>
                  </a:cubicBezTo>
                  <a:cubicBezTo>
                    <a:pt x="899" y="735"/>
                    <a:pt x="871" y="719"/>
                    <a:pt x="852" y="673"/>
                  </a:cubicBezTo>
                  <a:cubicBezTo>
                    <a:pt x="802" y="573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2"/>
                  </a:cubicBezTo>
                  <a:cubicBezTo>
                    <a:pt x="1003" y="71"/>
                    <a:pt x="977" y="46"/>
                    <a:pt x="952" y="46"/>
                  </a:cubicBezTo>
                  <a:cubicBezTo>
                    <a:pt x="900" y="15"/>
                    <a:pt x="847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2"/>
            <p:cNvSpPr/>
            <p:nvPr/>
          </p:nvSpPr>
          <p:spPr>
            <a:xfrm>
              <a:off x="1403130" y="3724700"/>
              <a:ext cx="29666" cy="33084"/>
            </a:xfrm>
            <a:custGeom>
              <a:avLst/>
              <a:gdLst/>
              <a:ahLst/>
              <a:cxnLst/>
              <a:rect l="l" t="t" r="r" b="b"/>
              <a:pathLst>
                <a:path w="1354" h="1510" extrusionOk="0">
                  <a:moveTo>
                    <a:pt x="820" y="0"/>
                  </a:moveTo>
                  <a:cubicBezTo>
                    <a:pt x="742" y="0"/>
                    <a:pt x="666" y="28"/>
                    <a:pt x="602" y="76"/>
                  </a:cubicBezTo>
                  <a:cubicBezTo>
                    <a:pt x="501" y="152"/>
                    <a:pt x="476" y="302"/>
                    <a:pt x="526" y="402"/>
                  </a:cubicBezTo>
                  <a:cubicBezTo>
                    <a:pt x="552" y="452"/>
                    <a:pt x="577" y="477"/>
                    <a:pt x="577" y="527"/>
                  </a:cubicBezTo>
                  <a:cubicBezTo>
                    <a:pt x="602" y="553"/>
                    <a:pt x="602" y="603"/>
                    <a:pt x="577" y="653"/>
                  </a:cubicBezTo>
                  <a:cubicBezTo>
                    <a:pt x="559" y="670"/>
                    <a:pt x="516" y="688"/>
                    <a:pt x="475" y="688"/>
                  </a:cubicBezTo>
                  <a:cubicBezTo>
                    <a:pt x="458" y="688"/>
                    <a:pt x="441" y="685"/>
                    <a:pt x="426" y="678"/>
                  </a:cubicBezTo>
                  <a:cubicBezTo>
                    <a:pt x="376" y="678"/>
                    <a:pt x="326" y="653"/>
                    <a:pt x="276" y="628"/>
                  </a:cubicBezTo>
                  <a:cubicBezTo>
                    <a:pt x="176" y="628"/>
                    <a:pt x="50" y="678"/>
                    <a:pt x="25" y="803"/>
                  </a:cubicBezTo>
                  <a:cubicBezTo>
                    <a:pt x="0" y="903"/>
                    <a:pt x="100" y="1029"/>
                    <a:pt x="201" y="1029"/>
                  </a:cubicBezTo>
                  <a:cubicBezTo>
                    <a:pt x="290" y="1029"/>
                    <a:pt x="379" y="950"/>
                    <a:pt x="468" y="950"/>
                  </a:cubicBezTo>
                  <a:cubicBezTo>
                    <a:pt x="479" y="950"/>
                    <a:pt x="490" y="951"/>
                    <a:pt x="501" y="954"/>
                  </a:cubicBezTo>
                  <a:cubicBezTo>
                    <a:pt x="526" y="954"/>
                    <a:pt x="526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4"/>
                    <a:pt x="552" y="1129"/>
                    <a:pt x="526" y="1179"/>
                  </a:cubicBezTo>
                  <a:cubicBezTo>
                    <a:pt x="526" y="1204"/>
                    <a:pt x="526" y="1254"/>
                    <a:pt x="526" y="1304"/>
                  </a:cubicBezTo>
                  <a:cubicBezTo>
                    <a:pt x="526" y="1380"/>
                    <a:pt x="577" y="1480"/>
                    <a:pt x="677" y="1505"/>
                  </a:cubicBezTo>
                  <a:cubicBezTo>
                    <a:pt x="690" y="1508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4"/>
                    <a:pt x="827" y="1254"/>
                    <a:pt x="802" y="1229"/>
                  </a:cubicBezTo>
                  <a:cubicBezTo>
                    <a:pt x="752" y="1179"/>
                    <a:pt x="752" y="1104"/>
                    <a:pt x="777" y="1079"/>
                  </a:cubicBezTo>
                  <a:cubicBezTo>
                    <a:pt x="790" y="1041"/>
                    <a:pt x="821" y="1029"/>
                    <a:pt x="855" y="1029"/>
                  </a:cubicBezTo>
                  <a:cubicBezTo>
                    <a:pt x="890" y="1029"/>
                    <a:pt x="927" y="1041"/>
                    <a:pt x="953" y="1054"/>
                  </a:cubicBezTo>
                  <a:cubicBezTo>
                    <a:pt x="1003" y="1079"/>
                    <a:pt x="1028" y="1104"/>
                    <a:pt x="1053" y="1104"/>
                  </a:cubicBezTo>
                  <a:cubicBezTo>
                    <a:pt x="1074" y="1118"/>
                    <a:pt x="1097" y="1124"/>
                    <a:pt x="1121" y="1124"/>
                  </a:cubicBezTo>
                  <a:cubicBezTo>
                    <a:pt x="1182" y="1124"/>
                    <a:pt x="1249" y="1083"/>
                    <a:pt x="1303" y="1029"/>
                  </a:cubicBezTo>
                  <a:cubicBezTo>
                    <a:pt x="1354" y="954"/>
                    <a:pt x="1354" y="853"/>
                    <a:pt x="1303" y="778"/>
                  </a:cubicBezTo>
                  <a:cubicBezTo>
                    <a:pt x="1278" y="703"/>
                    <a:pt x="1203" y="653"/>
                    <a:pt x="1103" y="653"/>
                  </a:cubicBezTo>
                  <a:cubicBezTo>
                    <a:pt x="1055" y="669"/>
                    <a:pt x="976" y="726"/>
                    <a:pt x="913" y="726"/>
                  </a:cubicBezTo>
                  <a:cubicBezTo>
                    <a:pt x="877" y="726"/>
                    <a:pt x="845" y="707"/>
                    <a:pt x="827" y="653"/>
                  </a:cubicBezTo>
                  <a:cubicBezTo>
                    <a:pt x="802" y="553"/>
                    <a:pt x="927" y="452"/>
                    <a:pt x="978" y="377"/>
                  </a:cubicBezTo>
                  <a:cubicBezTo>
                    <a:pt x="1028" y="302"/>
                    <a:pt x="1078" y="202"/>
                    <a:pt x="1028" y="101"/>
                  </a:cubicBezTo>
                  <a:cubicBezTo>
                    <a:pt x="1003" y="76"/>
                    <a:pt x="978" y="51"/>
                    <a:pt x="953" y="26"/>
                  </a:cubicBezTo>
                  <a:cubicBezTo>
                    <a:pt x="908" y="8"/>
                    <a:pt x="864" y="0"/>
                    <a:pt x="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2"/>
            <p:cNvSpPr/>
            <p:nvPr/>
          </p:nvSpPr>
          <p:spPr>
            <a:xfrm>
              <a:off x="1324057" y="3602354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1"/>
                  </a:moveTo>
                  <a:cubicBezTo>
                    <a:pt x="739" y="1"/>
                    <a:pt x="670" y="28"/>
                    <a:pt x="627" y="71"/>
                  </a:cubicBezTo>
                  <a:cubicBezTo>
                    <a:pt x="526" y="172"/>
                    <a:pt x="501" y="297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3"/>
                    <a:pt x="627" y="623"/>
                    <a:pt x="602" y="648"/>
                  </a:cubicBezTo>
                  <a:cubicBezTo>
                    <a:pt x="551" y="698"/>
                    <a:pt x="501" y="698"/>
                    <a:pt x="451" y="698"/>
                  </a:cubicBezTo>
                  <a:cubicBezTo>
                    <a:pt x="401" y="673"/>
                    <a:pt x="351" y="648"/>
                    <a:pt x="301" y="648"/>
                  </a:cubicBezTo>
                  <a:cubicBezTo>
                    <a:pt x="285" y="645"/>
                    <a:pt x="268" y="643"/>
                    <a:pt x="252" y="643"/>
                  </a:cubicBezTo>
                  <a:cubicBezTo>
                    <a:pt x="145" y="643"/>
                    <a:pt x="47" y="714"/>
                    <a:pt x="25" y="823"/>
                  </a:cubicBezTo>
                  <a:cubicBezTo>
                    <a:pt x="0" y="923"/>
                    <a:pt x="100" y="1049"/>
                    <a:pt x="226" y="1049"/>
                  </a:cubicBezTo>
                  <a:cubicBezTo>
                    <a:pt x="315" y="1049"/>
                    <a:pt x="404" y="970"/>
                    <a:pt x="493" y="970"/>
                  </a:cubicBezTo>
                  <a:cubicBezTo>
                    <a:pt x="504" y="970"/>
                    <a:pt x="515" y="971"/>
                    <a:pt x="526" y="974"/>
                  </a:cubicBezTo>
                  <a:cubicBezTo>
                    <a:pt x="526" y="974"/>
                    <a:pt x="551" y="974"/>
                    <a:pt x="551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51" y="1224"/>
                    <a:pt x="526" y="1274"/>
                    <a:pt x="526" y="1299"/>
                  </a:cubicBezTo>
                  <a:cubicBezTo>
                    <a:pt x="526" y="1400"/>
                    <a:pt x="602" y="1500"/>
                    <a:pt x="702" y="1525"/>
                  </a:cubicBezTo>
                  <a:cubicBezTo>
                    <a:pt x="777" y="1525"/>
                    <a:pt x="902" y="1450"/>
                    <a:pt x="877" y="1350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798" y="1053"/>
                    <a:pt x="828" y="1045"/>
                    <a:pt x="860" y="1045"/>
                  </a:cubicBezTo>
                  <a:cubicBezTo>
                    <a:pt x="903" y="1045"/>
                    <a:pt x="949" y="1059"/>
                    <a:pt x="978" y="1074"/>
                  </a:cubicBezTo>
                  <a:cubicBezTo>
                    <a:pt x="1003" y="1099"/>
                    <a:pt x="1028" y="1099"/>
                    <a:pt x="1078" y="1124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79" y="873"/>
                    <a:pt x="1328" y="798"/>
                  </a:cubicBezTo>
                  <a:cubicBezTo>
                    <a:pt x="1307" y="733"/>
                    <a:pt x="1229" y="668"/>
                    <a:pt x="1159" y="668"/>
                  </a:cubicBezTo>
                  <a:cubicBezTo>
                    <a:pt x="1149" y="668"/>
                    <a:pt x="1138" y="669"/>
                    <a:pt x="1128" y="673"/>
                  </a:cubicBezTo>
                  <a:cubicBezTo>
                    <a:pt x="1080" y="689"/>
                    <a:pt x="1003" y="735"/>
                    <a:pt x="940" y="735"/>
                  </a:cubicBezTo>
                  <a:cubicBezTo>
                    <a:pt x="903" y="735"/>
                    <a:pt x="871" y="719"/>
                    <a:pt x="852" y="673"/>
                  </a:cubicBezTo>
                  <a:cubicBezTo>
                    <a:pt x="827" y="573"/>
                    <a:pt x="952" y="447"/>
                    <a:pt x="978" y="372"/>
                  </a:cubicBezTo>
                  <a:cubicBezTo>
                    <a:pt x="1053" y="297"/>
                    <a:pt x="1078" y="197"/>
                    <a:pt x="1053" y="121"/>
                  </a:cubicBezTo>
                  <a:cubicBezTo>
                    <a:pt x="1028" y="71"/>
                    <a:pt x="978" y="46"/>
                    <a:pt x="952" y="46"/>
                  </a:cubicBezTo>
                  <a:cubicBezTo>
                    <a:pt x="910" y="15"/>
                    <a:pt x="860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1428261" y="3690126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1" y="376"/>
                  </a:cubicBezTo>
                  <a:cubicBezTo>
                    <a:pt x="232" y="451"/>
                    <a:pt x="608" y="602"/>
                    <a:pt x="708" y="602"/>
                  </a:cubicBezTo>
                  <a:cubicBezTo>
                    <a:pt x="783" y="602"/>
                    <a:pt x="557" y="176"/>
                    <a:pt x="532" y="151"/>
                  </a:cubicBezTo>
                  <a:cubicBezTo>
                    <a:pt x="472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2"/>
            <p:cNvSpPr/>
            <p:nvPr/>
          </p:nvSpPr>
          <p:spPr>
            <a:xfrm>
              <a:off x="1337115" y="3567123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83" y="577"/>
                    <a:pt x="532" y="176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2"/>
            <p:cNvSpPr/>
            <p:nvPr/>
          </p:nvSpPr>
          <p:spPr>
            <a:xfrm>
              <a:off x="1360734" y="3035606"/>
              <a:ext cx="17156" cy="13146"/>
            </a:xfrm>
            <a:custGeom>
              <a:avLst/>
              <a:gdLst/>
              <a:ahLst/>
              <a:cxnLst/>
              <a:rect l="l" t="t" r="r" b="b"/>
              <a:pathLst>
                <a:path w="783" h="600" extrusionOk="0">
                  <a:moveTo>
                    <a:pt x="141" y="1"/>
                  </a:moveTo>
                  <a:cubicBezTo>
                    <a:pt x="56" y="1"/>
                    <a:pt x="1" y="35"/>
                    <a:pt x="30" y="124"/>
                  </a:cubicBezTo>
                  <a:cubicBezTo>
                    <a:pt x="80" y="224"/>
                    <a:pt x="106" y="324"/>
                    <a:pt x="181" y="374"/>
                  </a:cubicBezTo>
                  <a:cubicBezTo>
                    <a:pt x="231" y="449"/>
                    <a:pt x="607" y="600"/>
                    <a:pt x="707" y="600"/>
                  </a:cubicBezTo>
                  <a:cubicBezTo>
                    <a:pt x="782" y="600"/>
                    <a:pt x="557" y="174"/>
                    <a:pt x="532" y="174"/>
                  </a:cubicBezTo>
                  <a:cubicBezTo>
                    <a:pt x="471" y="83"/>
                    <a:pt x="272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1587525" y="3142111"/>
              <a:ext cx="17156" cy="12620"/>
            </a:xfrm>
            <a:custGeom>
              <a:avLst/>
              <a:gdLst/>
              <a:ahLst/>
              <a:cxnLst/>
              <a:rect l="l" t="t" r="r" b="b"/>
              <a:pathLst>
                <a:path w="783" h="576" extrusionOk="0">
                  <a:moveTo>
                    <a:pt x="140" y="0"/>
                  </a:moveTo>
                  <a:cubicBezTo>
                    <a:pt x="55" y="0"/>
                    <a:pt x="0" y="34"/>
                    <a:pt x="30" y="125"/>
                  </a:cubicBezTo>
                  <a:cubicBezTo>
                    <a:pt x="55" y="225"/>
                    <a:pt x="105" y="300"/>
                    <a:pt x="156" y="375"/>
                  </a:cubicBezTo>
                  <a:cubicBezTo>
                    <a:pt x="231" y="451"/>
                    <a:pt x="582" y="576"/>
                    <a:pt x="682" y="576"/>
                  </a:cubicBezTo>
                  <a:cubicBezTo>
                    <a:pt x="782" y="576"/>
                    <a:pt x="532" y="175"/>
                    <a:pt x="532" y="150"/>
                  </a:cubicBezTo>
                  <a:cubicBezTo>
                    <a:pt x="457" y="75"/>
                    <a:pt x="265" y="0"/>
                    <a:pt x="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1262972" y="3690126"/>
              <a:ext cx="17177" cy="13190"/>
            </a:xfrm>
            <a:custGeom>
              <a:avLst/>
              <a:gdLst/>
              <a:ahLst/>
              <a:cxnLst/>
              <a:rect l="l" t="t" r="r" b="b"/>
              <a:pathLst>
                <a:path w="784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2" y="376"/>
                  </a:cubicBezTo>
                  <a:cubicBezTo>
                    <a:pt x="232" y="451"/>
                    <a:pt x="608" y="602"/>
                    <a:pt x="683" y="602"/>
                  </a:cubicBezTo>
                  <a:cubicBezTo>
                    <a:pt x="783" y="602"/>
                    <a:pt x="558" y="176"/>
                    <a:pt x="532" y="151"/>
                  </a:cubicBezTo>
                  <a:cubicBezTo>
                    <a:pt x="473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040037" y="4099779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26"/>
                    <a:pt x="156" y="376"/>
                  </a:cubicBezTo>
                  <a:cubicBezTo>
                    <a:pt x="231" y="451"/>
                    <a:pt x="582" y="602"/>
                    <a:pt x="682" y="602"/>
                  </a:cubicBezTo>
                  <a:cubicBezTo>
                    <a:pt x="783" y="602"/>
                    <a:pt x="532" y="175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2"/>
            <p:cNvSpPr/>
            <p:nvPr/>
          </p:nvSpPr>
          <p:spPr>
            <a:xfrm>
              <a:off x="1224542" y="3987752"/>
              <a:ext cx="16608" cy="12642"/>
            </a:xfrm>
            <a:custGeom>
              <a:avLst/>
              <a:gdLst/>
              <a:ahLst/>
              <a:cxnLst/>
              <a:rect l="l" t="t" r="r" b="b"/>
              <a:pathLst>
                <a:path w="758" h="577" extrusionOk="0">
                  <a:moveTo>
                    <a:pt x="139" y="1"/>
                  </a:moveTo>
                  <a:cubicBezTo>
                    <a:pt x="55" y="1"/>
                    <a:pt x="1" y="35"/>
                    <a:pt x="31" y="126"/>
                  </a:cubicBezTo>
                  <a:cubicBezTo>
                    <a:pt x="56" y="201"/>
                    <a:pt x="81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58" y="577"/>
                    <a:pt x="532" y="176"/>
                    <a:pt x="507" y="151"/>
                  </a:cubicBezTo>
                  <a:cubicBezTo>
                    <a:pt x="447" y="76"/>
                    <a:pt x="262" y="1"/>
                    <a:pt x="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2"/>
            <p:cNvSpPr/>
            <p:nvPr/>
          </p:nvSpPr>
          <p:spPr>
            <a:xfrm>
              <a:off x="1266280" y="3575361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47" y="1"/>
                  </a:moveTo>
                  <a:cubicBezTo>
                    <a:pt x="59" y="1"/>
                    <a:pt x="0" y="35"/>
                    <a:pt x="31" y="125"/>
                  </a:cubicBezTo>
                  <a:cubicBezTo>
                    <a:pt x="81" y="226"/>
                    <a:pt x="106" y="301"/>
                    <a:pt x="181" y="376"/>
                  </a:cubicBezTo>
                  <a:cubicBezTo>
                    <a:pt x="231" y="451"/>
                    <a:pt x="607" y="577"/>
                    <a:pt x="707" y="577"/>
                  </a:cubicBezTo>
                  <a:cubicBezTo>
                    <a:pt x="782" y="577"/>
                    <a:pt x="557" y="175"/>
                    <a:pt x="532" y="150"/>
                  </a:cubicBezTo>
                  <a:cubicBezTo>
                    <a:pt x="472" y="76"/>
                    <a:pt x="278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1501419" y="3283760"/>
              <a:ext cx="217479" cy="295522"/>
            </a:xfrm>
            <a:custGeom>
              <a:avLst/>
              <a:gdLst/>
              <a:ahLst/>
              <a:cxnLst/>
              <a:rect l="l" t="t" r="r" b="b"/>
              <a:pathLst>
                <a:path w="9926" h="13488" extrusionOk="0">
                  <a:moveTo>
                    <a:pt x="1454" y="1"/>
                  </a:moveTo>
                  <a:lnTo>
                    <a:pt x="1203" y="101"/>
                  </a:lnTo>
                  <a:cubicBezTo>
                    <a:pt x="2557" y="151"/>
                    <a:pt x="3885" y="1003"/>
                    <a:pt x="4687" y="2457"/>
                  </a:cubicBezTo>
                  <a:cubicBezTo>
                    <a:pt x="5038" y="3033"/>
                    <a:pt x="5289" y="3735"/>
                    <a:pt x="5439" y="4462"/>
                  </a:cubicBezTo>
                  <a:cubicBezTo>
                    <a:pt x="6291" y="8388"/>
                    <a:pt x="4052" y="12535"/>
                    <a:pt x="1074" y="12535"/>
                  </a:cubicBezTo>
                  <a:cubicBezTo>
                    <a:pt x="725" y="12535"/>
                    <a:pt x="366" y="12478"/>
                    <a:pt x="0" y="12357"/>
                  </a:cubicBezTo>
                  <a:lnTo>
                    <a:pt x="0" y="12357"/>
                  </a:lnTo>
                  <a:cubicBezTo>
                    <a:pt x="1477" y="13046"/>
                    <a:pt x="3077" y="13487"/>
                    <a:pt x="4667" y="13487"/>
                  </a:cubicBezTo>
                  <a:cubicBezTo>
                    <a:pt x="5101" y="13487"/>
                    <a:pt x="5535" y="13454"/>
                    <a:pt x="5965" y="13384"/>
                  </a:cubicBezTo>
                  <a:cubicBezTo>
                    <a:pt x="7870" y="13083"/>
                    <a:pt x="9449" y="11605"/>
                    <a:pt x="9700" y="9224"/>
                  </a:cubicBezTo>
                  <a:cubicBezTo>
                    <a:pt x="9925" y="6843"/>
                    <a:pt x="8898" y="4111"/>
                    <a:pt x="7319" y="2657"/>
                  </a:cubicBezTo>
                  <a:cubicBezTo>
                    <a:pt x="5489" y="953"/>
                    <a:pt x="3735" y="276"/>
                    <a:pt x="1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2"/>
            <p:cNvSpPr/>
            <p:nvPr/>
          </p:nvSpPr>
          <p:spPr>
            <a:xfrm>
              <a:off x="1527777" y="3283760"/>
              <a:ext cx="75809" cy="52737"/>
            </a:xfrm>
            <a:custGeom>
              <a:avLst/>
              <a:gdLst/>
              <a:ahLst/>
              <a:cxnLst/>
              <a:rect l="l" t="t" r="r" b="b"/>
              <a:pathLst>
                <a:path w="3460" h="2407" extrusionOk="0">
                  <a:moveTo>
                    <a:pt x="251" y="1"/>
                  </a:moveTo>
                  <a:lnTo>
                    <a:pt x="0" y="101"/>
                  </a:lnTo>
                  <a:cubicBezTo>
                    <a:pt x="1354" y="151"/>
                    <a:pt x="2657" y="978"/>
                    <a:pt x="3459" y="2407"/>
                  </a:cubicBezTo>
                  <a:cubicBezTo>
                    <a:pt x="3409" y="2281"/>
                    <a:pt x="3334" y="2156"/>
                    <a:pt x="3284" y="2031"/>
                  </a:cubicBezTo>
                  <a:cubicBezTo>
                    <a:pt x="2832" y="1229"/>
                    <a:pt x="2206" y="602"/>
                    <a:pt x="1529" y="201"/>
                  </a:cubicBezTo>
                  <a:cubicBezTo>
                    <a:pt x="1128" y="126"/>
                    <a:pt x="702" y="51"/>
                    <a:pt x="25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2"/>
            <p:cNvSpPr/>
            <p:nvPr/>
          </p:nvSpPr>
          <p:spPr>
            <a:xfrm>
              <a:off x="1501419" y="3378762"/>
              <a:ext cx="215835" cy="200520"/>
            </a:xfrm>
            <a:custGeom>
              <a:avLst/>
              <a:gdLst/>
              <a:ahLst/>
              <a:cxnLst/>
              <a:rect l="l" t="t" r="r" b="b"/>
              <a:pathLst>
                <a:path w="9851" h="9152" extrusionOk="0">
                  <a:moveTo>
                    <a:pt x="8622" y="1"/>
                  </a:moveTo>
                  <a:lnTo>
                    <a:pt x="8622" y="1"/>
                  </a:lnTo>
                  <a:cubicBezTo>
                    <a:pt x="9274" y="1354"/>
                    <a:pt x="9624" y="2983"/>
                    <a:pt x="9474" y="4462"/>
                  </a:cubicBezTo>
                  <a:cubicBezTo>
                    <a:pt x="9249" y="6843"/>
                    <a:pt x="7645" y="8321"/>
                    <a:pt x="5740" y="8622"/>
                  </a:cubicBezTo>
                  <a:cubicBezTo>
                    <a:pt x="5304" y="8696"/>
                    <a:pt x="4864" y="8731"/>
                    <a:pt x="4423" y="8731"/>
                  </a:cubicBezTo>
                  <a:cubicBezTo>
                    <a:pt x="3367" y="8731"/>
                    <a:pt x="2304" y="8532"/>
                    <a:pt x="1279" y="8196"/>
                  </a:cubicBezTo>
                  <a:cubicBezTo>
                    <a:pt x="1213" y="8200"/>
                    <a:pt x="1147" y="8202"/>
                    <a:pt x="1080" y="8202"/>
                  </a:cubicBezTo>
                  <a:cubicBezTo>
                    <a:pt x="732" y="8202"/>
                    <a:pt x="357" y="8147"/>
                    <a:pt x="0" y="8021"/>
                  </a:cubicBezTo>
                  <a:lnTo>
                    <a:pt x="0" y="8021"/>
                  </a:lnTo>
                  <a:cubicBezTo>
                    <a:pt x="1477" y="8710"/>
                    <a:pt x="3077" y="9151"/>
                    <a:pt x="4667" y="9151"/>
                  </a:cubicBezTo>
                  <a:cubicBezTo>
                    <a:pt x="5101" y="9151"/>
                    <a:pt x="5535" y="9118"/>
                    <a:pt x="5965" y="9048"/>
                  </a:cubicBezTo>
                  <a:cubicBezTo>
                    <a:pt x="7870" y="8747"/>
                    <a:pt x="9449" y="7269"/>
                    <a:pt x="9700" y="4888"/>
                  </a:cubicBezTo>
                  <a:cubicBezTo>
                    <a:pt x="9850" y="3234"/>
                    <a:pt x="9424" y="1429"/>
                    <a:pt x="8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1427275" y="3285951"/>
              <a:ext cx="212001" cy="272451"/>
            </a:xfrm>
            <a:custGeom>
              <a:avLst/>
              <a:gdLst/>
              <a:ahLst/>
              <a:cxnLst/>
              <a:rect l="l" t="t" r="r" b="b"/>
              <a:pathLst>
                <a:path w="9676" h="12435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0" y="12378"/>
                    <a:pt x="4109" y="12435"/>
                    <a:pt x="4458" y="12435"/>
                  </a:cubicBezTo>
                  <a:cubicBezTo>
                    <a:pt x="7436" y="12435"/>
                    <a:pt x="9675" y="8288"/>
                    <a:pt x="8823" y="4362"/>
                  </a:cubicBezTo>
                  <a:cubicBezTo>
                    <a:pt x="8673" y="3635"/>
                    <a:pt x="8422" y="2933"/>
                    <a:pt x="8071" y="2357"/>
                  </a:cubicBezTo>
                  <a:cubicBezTo>
                    <a:pt x="7269" y="903"/>
                    <a:pt x="5941" y="51"/>
                    <a:pt x="4587" y="1"/>
                  </a:cubicBez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2"/>
            <p:cNvSpPr/>
            <p:nvPr/>
          </p:nvSpPr>
          <p:spPr>
            <a:xfrm>
              <a:off x="1427275" y="3285951"/>
              <a:ext cx="199096" cy="272495"/>
            </a:xfrm>
            <a:custGeom>
              <a:avLst/>
              <a:gdLst/>
              <a:ahLst/>
              <a:cxnLst/>
              <a:rect l="l" t="t" r="r" b="b"/>
              <a:pathLst>
                <a:path w="9087" h="12437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2" y="12379"/>
                    <a:pt x="4113" y="12437"/>
                    <a:pt x="4464" y="12437"/>
                  </a:cubicBezTo>
                  <a:cubicBezTo>
                    <a:pt x="7056" y="12437"/>
                    <a:pt x="9087" y="9290"/>
                    <a:pt x="8998" y="5891"/>
                  </a:cubicBezTo>
                  <a:lnTo>
                    <a:pt x="8998" y="5891"/>
                  </a:lnTo>
                  <a:cubicBezTo>
                    <a:pt x="8933" y="8943"/>
                    <a:pt x="7097" y="11649"/>
                    <a:pt x="4755" y="11649"/>
                  </a:cubicBezTo>
                  <a:cubicBezTo>
                    <a:pt x="4424" y="11649"/>
                    <a:pt x="4083" y="11595"/>
                    <a:pt x="3735" y="11480"/>
                  </a:cubicBezTo>
                  <a:cubicBezTo>
                    <a:pt x="3635" y="11455"/>
                    <a:pt x="3560" y="11405"/>
                    <a:pt x="3460" y="11379"/>
                  </a:cubicBezTo>
                  <a:cubicBezTo>
                    <a:pt x="2131" y="10803"/>
                    <a:pt x="1154" y="9299"/>
                    <a:pt x="853" y="7495"/>
                  </a:cubicBezTo>
                  <a:cubicBezTo>
                    <a:pt x="577" y="5665"/>
                    <a:pt x="778" y="3485"/>
                    <a:pt x="1755" y="1906"/>
                  </a:cubicBezTo>
                  <a:cubicBezTo>
                    <a:pt x="2532" y="653"/>
                    <a:pt x="3585" y="51"/>
                    <a:pt x="4638" y="1"/>
                  </a:cubicBezTo>
                  <a:lnTo>
                    <a:pt x="4587" y="1"/>
                  </a:ln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2"/>
            <p:cNvSpPr/>
            <p:nvPr/>
          </p:nvSpPr>
          <p:spPr>
            <a:xfrm>
              <a:off x="1494824" y="3285951"/>
              <a:ext cx="135119" cy="273415"/>
            </a:xfrm>
            <a:custGeom>
              <a:avLst/>
              <a:gdLst/>
              <a:ahLst/>
              <a:cxnLst/>
              <a:rect l="l" t="t" r="r" b="b"/>
              <a:pathLst>
                <a:path w="6167" h="12479" extrusionOk="0">
                  <a:moveTo>
                    <a:pt x="1504" y="1"/>
                  </a:moveTo>
                  <a:cubicBezTo>
                    <a:pt x="1905" y="26"/>
                    <a:pt x="2256" y="126"/>
                    <a:pt x="2607" y="277"/>
                  </a:cubicBezTo>
                  <a:cubicBezTo>
                    <a:pt x="2958" y="402"/>
                    <a:pt x="3284" y="602"/>
                    <a:pt x="3585" y="828"/>
                  </a:cubicBezTo>
                  <a:cubicBezTo>
                    <a:pt x="4186" y="1279"/>
                    <a:pt x="4662" y="1906"/>
                    <a:pt x="4988" y="2557"/>
                  </a:cubicBezTo>
                  <a:cubicBezTo>
                    <a:pt x="5314" y="3234"/>
                    <a:pt x="5539" y="3961"/>
                    <a:pt x="5665" y="4688"/>
                  </a:cubicBezTo>
                  <a:cubicBezTo>
                    <a:pt x="5690" y="4788"/>
                    <a:pt x="5690" y="4888"/>
                    <a:pt x="5715" y="4988"/>
                  </a:cubicBezTo>
                  <a:cubicBezTo>
                    <a:pt x="5715" y="5064"/>
                    <a:pt x="5740" y="5164"/>
                    <a:pt x="5740" y="5264"/>
                  </a:cubicBezTo>
                  <a:cubicBezTo>
                    <a:pt x="5765" y="5440"/>
                    <a:pt x="5765" y="5640"/>
                    <a:pt x="5765" y="5816"/>
                  </a:cubicBezTo>
                  <a:cubicBezTo>
                    <a:pt x="5790" y="6016"/>
                    <a:pt x="5790" y="6191"/>
                    <a:pt x="5765" y="6367"/>
                  </a:cubicBezTo>
                  <a:cubicBezTo>
                    <a:pt x="5765" y="6467"/>
                    <a:pt x="5765" y="6567"/>
                    <a:pt x="5765" y="6668"/>
                  </a:cubicBezTo>
                  <a:cubicBezTo>
                    <a:pt x="5765" y="6743"/>
                    <a:pt x="5740" y="6843"/>
                    <a:pt x="5740" y="6943"/>
                  </a:cubicBezTo>
                  <a:cubicBezTo>
                    <a:pt x="5665" y="7695"/>
                    <a:pt x="5489" y="8422"/>
                    <a:pt x="5214" y="9124"/>
                  </a:cubicBezTo>
                  <a:cubicBezTo>
                    <a:pt x="5063" y="9475"/>
                    <a:pt x="4888" y="9801"/>
                    <a:pt x="4712" y="10126"/>
                  </a:cubicBezTo>
                  <a:cubicBezTo>
                    <a:pt x="4512" y="10452"/>
                    <a:pt x="4311" y="10753"/>
                    <a:pt x="4061" y="11029"/>
                  </a:cubicBezTo>
                  <a:cubicBezTo>
                    <a:pt x="3560" y="11580"/>
                    <a:pt x="2933" y="12031"/>
                    <a:pt x="2206" y="12257"/>
                  </a:cubicBezTo>
                  <a:cubicBezTo>
                    <a:pt x="1915" y="12340"/>
                    <a:pt x="1608" y="12388"/>
                    <a:pt x="1297" y="12388"/>
                  </a:cubicBezTo>
                  <a:cubicBezTo>
                    <a:pt x="1232" y="12388"/>
                    <a:pt x="1168" y="12386"/>
                    <a:pt x="1103" y="12382"/>
                  </a:cubicBezTo>
                  <a:lnTo>
                    <a:pt x="953" y="12382"/>
                  </a:lnTo>
                  <a:cubicBezTo>
                    <a:pt x="928" y="12357"/>
                    <a:pt x="878" y="12357"/>
                    <a:pt x="828" y="12357"/>
                  </a:cubicBezTo>
                  <a:cubicBezTo>
                    <a:pt x="727" y="12332"/>
                    <a:pt x="627" y="12332"/>
                    <a:pt x="552" y="12307"/>
                  </a:cubicBezTo>
                  <a:cubicBezTo>
                    <a:pt x="452" y="12282"/>
                    <a:pt x="351" y="12257"/>
                    <a:pt x="276" y="12232"/>
                  </a:cubicBezTo>
                  <a:lnTo>
                    <a:pt x="1" y="12131"/>
                  </a:lnTo>
                  <a:lnTo>
                    <a:pt x="1" y="12131"/>
                  </a:lnTo>
                  <a:cubicBezTo>
                    <a:pt x="455" y="12350"/>
                    <a:pt x="977" y="12479"/>
                    <a:pt x="1499" y="12479"/>
                  </a:cubicBezTo>
                  <a:cubicBezTo>
                    <a:pt x="1754" y="12479"/>
                    <a:pt x="2009" y="12448"/>
                    <a:pt x="2256" y="12382"/>
                  </a:cubicBezTo>
                  <a:cubicBezTo>
                    <a:pt x="2632" y="12282"/>
                    <a:pt x="2983" y="12131"/>
                    <a:pt x="3334" y="11931"/>
                  </a:cubicBezTo>
                  <a:cubicBezTo>
                    <a:pt x="3660" y="11705"/>
                    <a:pt x="3961" y="11455"/>
                    <a:pt x="4211" y="11179"/>
                  </a:cubicBezTo>
                  <a:cubicBezTo>
                    <a:pt x="4362" y="11029"/>
                    <a:pt x="4487" y="10878"/>
                    <a:pt x="4587" y="10728"/>
                  </a:cubicBezTo>
                  <a:lnTo>
                    <a:pt x="4763" y="10502"/>
                  </a:lnTo>
                  <a:cubicBezTo>
                    <a:pt x="4813" y="10427"/>
                    <a:pt x="4863" y="10327"/>
                    <a:pt x="4938" y="10252"/>
                  </a:cubicBezTo>
                  <a:cubicBezTo>
                    <a:pt x="5138" y="9926"/>
                    <a:pt x="5314" y="9575"/>
                    <a:pt x="5464" y="9224"/>
                  </a:cubicBezTo>
                  <a:cubicBezTo>
                    <a:pt x="5765" y="8497"/>
                    <a:pt x="5940" y="7745"/>
                    <a:pt x="6016" y="6968"/>
                  </a:cubicBezTo>
                  <a:cubicBezTo>
                    <a:pt x="6166" y="5440"/>
                    <a:pt x="5915" y="3836"/>
                    <a:pt x="5189" y="2457"/>
                  </a:cubicBezTo>
                  <a:cubicBezTo>
                    <a:pt x="4813" y="1780"/>
                    <a:pt x="4311" y="1154"/>
                    <a:pt x="3685" y="728"/>
                  </a:cubicBezTo>
                  <a:cubicBezTo>
                    <a:pt x="3033" y="277"/>
                    <a:pt x="2281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2"/>
            <p:cNvSpPr/>
            <p:nvPr/>
          </p:nvSpPr>
          <p:spPr>
            <a:xfrm>
              <a:off x="830380" y="3413906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5"/>
                    <a:pt x="201" y="6392"/>
                  </a:cubicBezTo>
                  <a:cubicBezTo>
                    <a:pt x="377" y="8522"/>
                    <a:pt x="1880" y="11003"/>
                    <a:pt x="3885" y="12306"/>
                  </a:cubicBezTo>
                  <a:cubicBezTo>
                    <a:pt x="4769" y="12863"/>
                    <a:pt x="5672" y="13115"/>
                    <a:pt x="6528" y="13115"/>
                  </a:cubicBezTo>
                  <a:cubicBezTo>
                    <a:pt x="7638" y="13115"/>
                    <a:pt x="8668" y="12691"/>
                    <a:pt x="9474" y="11956"/>
                  </a:cubicBezTo>
                  <a:cubicBezTo>
                    <a:pt x="10953" y="10577"/>
                    <a:pt x="11855" y="8647"/>
                    <a:pt x="12357" y="6617"/>
                  </a:cubicBezTo>
                  <a:lnTo>
                    <a:pt x="12357" y="6617"/>
                  </a:lnTo>
                  <a:cubicBezTo>
                    <a:pt x="11784" y="8197"/>
                    <a:pt x="10333" y="8930"/>
                    <a:pt x="8653" y="8930"/>
                  </a:cubicBezTo>
                  <a:cubicBezTo>
                    <a:pt x="6655" y="8930"/>
                    <a:pt x="4334" y="7894"/>
                    <a:pt x="2783" y="6016"/>
                  </a:cubicBezTo>
                  <a:cubicBezTo>
                    <a:pt x="2306" y="5439"/>
                    <a:pt x="1930" y="4813"/>
                    <a:pt x="1655" y="4186"/>
                  </a:cubicBezTo>
                  <a:cubicBezTo>
                    <a:pt x="1028" y="2657"/>
                    <a:pt x="1179" y="1078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2"/>
            <p:cNvSpPr/>
            <p:nvPr/>
          </p:nvSpPr>
          <p:spPr>
            <a:xfrm>
              <a:off x="852356" y="3413906"/>
              <a:ext cx="21428" cy="90620"/>
            </a:xfrm>
            <a:custGeom>
              <a:avLst/>
              <a:gdLst/>
              <a:ahLst/>
              <a:cxnLst/>
              <a:rect l="l" t="t" r="r" b="b"/>
              <a:pathLst>
                <a:path w="978" h="4136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1" y="502"/>
                    <a:pt x="301" y="878"/>
                    <a:pt x="100" y="1254"/>
                  </a:cubicBezTo>
                  <a:cubicBezTo>
                    <a:pt x="0" y="2031"/>
                    <a:pt x="100" y="2908"/>
                    <a:pt x="451" y="3760"/>
                  </a:cubicBezTo>
                  <a:cubicBezTo>
                    <a:pt x="526" y="3885"/>
                    <a:pt x="577" y="4011"/>
                    <a:pt x="627" y="4136"/>
                  </a:cubicBezTo>
                  <a:cubicBezTo>
                    <a:pt x="25" y="2607"/>
                    <a:pt x="176" y="1078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2"/>
            <p:cNvSpPr/>
            <p:nvPr/>
          </p:nvSpPr>
          <p:spPr>
            <a:xfrm>
              <a:off x="846309" y="3558885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4" y="426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3" y="6072"/>
                  </a:cubicBezTo>
                  <a:cubicBezTo>
                    <a:pt x="4758" y="6072"/>
                    <a:pt x="3856" y="5820"/>
                    <a:pt x="2983" y="5263"/>
                  </a:cubicBezTo>
                  <a:cubicBezTo>
                    <a:pt x="1705" y="4436"/>
                    <a:pt x="652" y="3183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7"/>
                    <a:pt x="3158" y="5689"/>
                  </a:cubicBezTo>
                  <a:cubicBezTo>
                    <a:pt x="4042" y="6246"/>
                    <a:pt x="4945" y="6498"/>
                    <a:pt x="5801" y="6498"/>
                  </a:cubicBezTo>
                  <a:cubicBezTo>
                    <a:pt x="6911" y="6498"/>
                    <a:pt x="7941" y="6074"/>
                    <a:pt x="8747" y="5339"/>
                  </a:cubicBezTo>
                  <a:cubicBezTo>
                    <a:pt x="10226" y="3960"/>
                    <a:pt x="11128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2"/>
            <p:cNvSpPr/>
            <p:nvPr/>
          </p:nvSpPr>
          <p:spPr>
            <a:xfrm>
              <a:off x="852904" y="3383385"/>
              <a:ext cx="259195" cy="226177"/>
            </a:xfrm>
            <a:custGeom>
              <a:avLst/>
              <a:gdLst/>
              <a:ahLst/>
              <a:cxnLst/>
              <a:rect l="l" t="t" r="r" b="b"/>
              <a:pathLst>
                <a:path w="11830" h="10323" extrusionOk="0">
                  <a:moveTo>
                    <a:pt x="3963" y="1"/>
                  </a:moveTo>
                  <a:cubicBezTo>
                    <a:pt x="2608" y="1"/>
                    <a:pt x="1583" y="546"/>
                    <a:pt x="953" y="1394"/>
                  </a:cubicBezTo>
                  <a:cubicBezTo>
                    <a:pt x="151" y="2471"/>
                    <a:pt x="0" y="4050"/>
                    <a:pt x="627" y="5579"/>
                  </a:cubicBezTo>
                  <a:cubicBezTo>
                    <a:pt x="902" y="6206"/>
                    <a:pt x="1278" y="6832"/>
                    <a:pt x="1755" y="7409"/>
                  </a:cubicBezTo>
                  <a:cubicBezTo>
                    <a:pt x="3306" y="9287"/>
                    <a:pt x="5627" y="10323"/>
                    <a:pt x="7625" y="10323"/>
                  </a:cubicBezTo>
                  <a:cubicBezTo>
                    <a:pt x="9305" y="10323"/>
                    <a:pt x="10756" y="9590"/>
                    <a:pt x="11329" y="8010"/>
                  </a:cubicBezTo>
                  <a:cubicBezTo>
                    <a:pt x="11354" y="7910"/>
                    <a:pt x="11379" y="7810"/>
                    <a:pt x="11429" y="7709"/>
                  </a:cubicBezTo>
                  <a:cubicBezTo>
                    <a:pt x="11830" y="6206"/>
                    <a:pt x="11203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3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2"/>
            <p:cNvSpPr/>
            <p:nvPr/>
          </p:nvSpPr>
          <p:spPr>
            <a:xfrm>
              <a:off x="873214" y="3383385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34" y="1381"/>
                    <a:pt x="28" y="1387"/>
                    <a:pt x="23" y="1394"/>
                  </a:cubicBezTo>
                  <a:lnTo>
                    <a:pt x="23" y="1394"/>
                  </a:lnTo>
                  <a:cubicBezTo>
                    <a:pt x="24" y="1394"/>
                    <a:pt x="25" y="1394"/>
                    <a:pt x="26" y="1394"/>
                  </a:cubicBezTo>
                  <a:cubicBezTo>
                    <a:pt x="30" y="1387"/>
                    <a:pt x="35" y="1381"/>
                    <a:pt x="40" y="1375"/>
                  </a:cubicBezTo>
                  <a:close/>
                  <a:moveTo>
                    <a:pt x="23" y="1394"/>
                  </a:moveTo>
                  <a:cubicBezTo>
                    <a:pt x="1" y="1396"/>
                    <a:pt x="1" y="1419"/>
                    <a:pt x="1" y="1419"/>
                  </a:cubicBezTo>
                  <a:cubicBezTo>
                    <a:pt x="8" y="1410"/>
                    <a:pt x="15" y="1402"/>
                    <a:pt x="23" y="1394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8"/>
                    <a:pt x="40" y="1375"/>
                  </a:cubicBezTo>
                  <a:lnTo>
                    <a:pt x="40" y="1375"/>
                  </a:lnTo>
                  <a:cubicBezTo>
                    <a:pt x="640" y="714"/>
                    <a:pt x="1520" y="303"/>
                    <a:pt x="2666" y="303"/>
                  </a:cubicBezTo>
                  <a:cubicBezTo>
                    <a:pt x="2864" y="303"/>
                    <a:pt x="3070" y="316"/>
                    <a:pt x="3284" y="341"/>
                  </a:cubicBezTo>
                  <a:cubicBezTo>
                    <a:pt x="5113" y="567"/>
                    <a:pt x="6943" y="1719"/>
                    <a:pt x="8221" y="3098"/>
                  </a:cubicBezTo>
                  <a:cubicBezTo>
                    <a:pt x="9449" y="4426"/>
                    <a:pt x="10026" y="6130"/>
                    <a:pt x="9650" y="7534"/>
                  </a:cubicBezTo>
                  <a:cubicBezTo>
                    <a:pt x="9625" y="7634"/>
                    <a:pt x="9600" y="7709"/>
                    <a:pt x="9575" y="7810"/>
                  </a:cubicBezTo>
                  <a:cubicBezTo>
                    <a:pt x="9038" y="9299"/>
                    <a:pt x="7676" y="9983"/>
                    <a:pt x="6103" y="9983"/>
                  </a:cubicBezTo>
                  <a:cubicBezTo>
                    <a:pt x="4737" y="9983"/>
                    <a:pt x="3212" y="9467"/>
                    <a:pt x="1930" y="8511"/>
                  </a:cubicBezTo>
                  <a:lnTo>
                    <a:pt x="1930" y="8511"/>
                  </a:lnTo>
                  <a:cubicBezTo>
                    <a:pt x="3355" y="9695"/>
                    <a:pt x="5117" y="10331"/>
                    <a:pt x="6684" y="10331"/>
                  </a:cubicBezTo>
                  <a:cubicBezTo>
                    <a:pt x="8370" y="10331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09"/>
                  </a:cubicBezTo>
                  <a:cubicBezTo>
                    <a:pt x="10903" y="6206"/>
                    <a:pt x="10276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3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2"/>
            <p:cNvSpPr/>
            <p:nvPr/>
          </p:nvSpPr>
          <p:spPr>
            <a:xfrm>
              <a:off x="855642" y="3413906"/>
              <a:ext cx="247671" cy="198264"/>
            </a:xfrm>
            <a:custGeom>
              <a:avLst/>
              <a:gdLst/>
              <a:ahLst/>
              <a:cxnLst/>
              <a:rect l="l" t="t" r="r" b="b"/>
              <a:pathLst>
                <a:path w="11304" h="9049" extrusionOk="0">
                  <a:moveTo>
                    <a:pt x="828" y="1"/>
                  </a:moveTo>
                  <a:lnTo>
                    <a:pt x="828" y="1"/>
                  </a:lnTo>
                  <a:cubicBezTo>
                    <a:pt x="351" y="602"/>
                    <a:pt x="101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3" y="5815"/>
                    <a:pt x="2206" y="7018"/>
                    <a:pt x="3509" y="7845"/>
                  </a:cubicBezTo>
                  <a:cubicBezTo>
                    <a:pt x="4161" y="8271"/>
                    <a:pt x="4863" y="8572"/>
                    <a:pt x="5615" y="8798"/>
                  </a:cubicBezTo>
                  <a:cubicBezTo>
                    <a:pt x="5991" y="8898"/>
                    <a:pt x="6366" y="8973"/>
                    <a:pt x="6767" y="9023"/>
                  </a:cubicBezTo>
                  <a:cubicBezTo>
                    <a:pt x="6868" y="9023"/>
                    <a:pt x="6943" y="9048"/>
                    <a:pt x="7043" y="9048"/>
                  </a:cubicBezTo>
                  <a:lnTo>
                    <a:pt x="7344" y="9048"/>
                  </a:lnTo>
                  <a:cubicBezTo>
                    <a:pt x="7544" y="9048"/>
                    <a:pt x="7720" y="9048"/>
                    <a:pt x="7920" y="9023"/>
                  </a:cubicBezTo>
                  <a:cubicBezTo>
                    <a:pt x="8321" y="8998"/>
                    <a:pt x="8697" y="8923"/>
                    <a:pt x="9073" y="8798"/>
                  </a:cubicBezTo>
                  <a:cubicBezTo>
                    <a:pt x="9424" y="8672"/>
                    <a:pt x="9775" y="8472"/>
                    <a:pt x="10101" y="8246"/>
                  </a:cubicBezTo>
                  <a:cubicBezTo>
                    <a:pt x="10702" y="7745"/>
                    <a:pt x="11128" y="7068"/>
                    <a:pt x="11304" y="6316"/>
                  </a:cubicBezTo>
                  <a:lnTo>
                    <a:pt x="11304" y="6316"/>
                  </a:lnTo>
                  <a:lnTo>
                    <a:pt x="11204" y="6592"/>
                  </a:lnTo>
                  <a:cubicBezTo>
                    <a:pt x="11153" y="6667"/>
                    <a:pt x="11128" y="6768"/>
                    <a:pt x="11078" y="6843"/>
                  </a:cubicBezTo>
                  <a:cubicBezTo>
                    <a:pt x="11053" y="6918"/>
                    <a:pt x="11003" y="7018"/>
                    <a:pt x="10953" y="7093"/>
                  </a:cubicBezTo>
                  <a:cubicBezTo>
                    <a:pt x="10928" y="7143"/>
                    <a:pt x="10903" y="7169"/>
                    <a:pt x="10878" y="7219"/>
                  </a:cubicBezTo>
                  <a:lnTo>
                    <a:pt x="10803" y="7319"/>
                  </a:lnTo>
                  <a:cubicBezTo>
                    <a:pt x="10577" y="7645"/>
                    <a:pt x="10301" y="7920"/>
                    <a:pt x="10001" y="8121"/>
                  </a:cubicBezTo>
                  <a:cubicBezTo>
                    <a:pt x="9399" y="8547"/>
                    <a:pt x="8647" y="8748"/>
                    <a:pt x="7895" y="8798"/>
                  </a:cubicBezTo>
                  <a:cubicBezTo>
                    <a:pt x="7750" y="8808"/>
                    <a:pt x="7600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2"/>
                    <a:pt x="6041" y="8647"/>
                    <a:pt x="5690" y="8522"/>
                  </a:cubicBezTo>
                  <a:cubicBezTo>
                    <a:pt x="4988" y="8321"/>
                    <a:pt x="4286" y="7996"/>
                    <a:pt x="3660" y="7595"/>
                  </a:cubicBezTo>
                  <a:cubicBezTo>
                    <a:pt x="3585" y="7544"/>
                    <a:pt x="3509" y="7494"/>
                    <a:pt x="3409" y="7444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8"/>
                    <a:pt x="2757" y="6943"/>
                  </a:cubicBezTo>
                  <a:cubicBezTo>
                    <a:pt x="2607" y="6818"/>
                    <a:pt x="2457" y="6692"/>
                    <a:pt x="2331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1"/>
                    <a:pt x="2006" y="6241"/>
                    <a:pt x="1930" y="6166"/>
                  </a:cubicBezTo>
                  <a:cubicBezTo>
                    <a:pt x="1429" y="5615"/>
                    <a:pt x="1003" y="4988"/>
                    <a:pt x="677" y="4311"/>
                  </a:cubicBezTo>
                  <a:cubicBezTo>
                    <a:pt x="376" y="3635"/>
                    <a:pt x="176" y="2883"/>
                    <a:pt x="176" y="2131"/>
                  </a:cubicBezTo>
                  <a:cubicBezTo>
                    <a:pt x="176" y="1755"/>
                    <a:pt x="226" y="1379"/>
                    <a:pt x="351" y="1028"/>
                  </a:cubicBezTo>
                  <a:cubicBezTo>
                    <a:pt x="452" y="677"/>
                    <a:pt x="602" y="326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2"/>
            <p:cNvSpPr/>
            <p:nvPr/>
          </p:nvSpPr>
          <p:spPr>
            <a:xfrm>
              <a:off x="1226842" y="3908197"/>
              <a:ext cx="310837" cy="231129"/>
            </a:xfrm>
            <a:custGeom>
              <a:avLst/>
              <a:gdLst/>
              <a:ahLst/>
              <a:cxnLst/>
              <a:rect l="l" t="t" r="r" b="b"/>
              <a:pathLst>
                <a:path w="14187" h="10549" extrusionOk="0">
                  <a:moveTo>
                    <a:pt x="5879" y="0"/>
                  </a:moveTo>
                  <a:cubicBezTo>
                    <a:pt x="5016" y="0"/>
                    <a:pt x="4153" y="128"/>
                    <a:pt x="3359" y="398"/>
                  </a:cubicBezTo>
                  <a:cubicBezTo>
                    <a:pt x="1079" y="1150"/>
                    <a:pt x="1" y="3030"/>
                    <a:pt x="126" y="4934"/>
                  </a:cubicBezTo>
                  <a:cubicBezTo>
                    <a:pt x="252" y="6965"/>
                    <a:pt x="1179" y="8894"/>
                    <a:pt x="2457" y="10549"/>
                  </a:cubicBezTo>
                  <a:cubicBezTo>
                    <a:pt x="552" y="7391"/>
                    <a:pt x="4437" y="3531"/>
                    <a:pt x="8948" y="3481"/>
                  </a:cubicBezTo>
                  <a:cubicBezTo>
                    <a:pt x="9675" y="3481"/>
                    <a:pt x="10402" y="3556"/>
                    <a:pt x="11079" y="3757"/>
                  </a:cubicBezTo>
                  <a:cubicBezTo>
                    <a:pt x="12658" y="4233"/>
                    <a:pt x="13786" y="5335"/>
                    <a:pt x="14111" y="6639"/>
                  </a:cubicBezTo>
                  <a:lnTo>
                    <a:pt x="14187" y="6363"/>
                  </a:lnTo>
                  <a:cubicBezTo>
                    <a:pt x="13410" y="4233"/>
                    <a:pt x="12357" y="2654"/>
                    <a:pt x="10277" y="1250"/>
                  </a:cubicBezTo>
                  <a:cubicBezTo>
                    <a:pt x="9116" y="449"/>
                    <a:pt x="7497" y="0"/>
                    <a:pt x="5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2"/>
            <p:cNvSpPr/>
            <p:nvPr/>
          </p:nvSpPr>
          <p:spPr>
            <a:xfrm>
              <a:off x="1470657" y="3991039"/>
              <a:ext cx="67023" cy="62619"/>
            </a:xfrm>
            <a:custGeom>
              <a:avLst/>
              <a:gdLst/>
              <a:ahLst/>
              <a:cxnLst/>
              <a:rect l="l" t="t" r="r" b="b"/>
              <a:pathLst>
                <a:path w="3059" h="2858" extrusionOk="0">
                  <a:moveTo>
                    <a:pt x="1" y="1"/>
                  </a:moveTo>
                  <a:lnTo>
                    <a:pt x="1" y="1"/>
                  </a:lnTo>
                  <a:cubicBezTo>
                    <a:pt x="1555" y="477"/>
                    <a:pt x="2658" y="1554"/>
                    <a:pt x="2983" y="2858"/>
                  </a:cubicBezTo>
                  <a:lnTo>
                    <a:pt x="3059" y="2582"/>
                  </a:lnTo>
                  <a:cubicBezTo>
                    <a:pt x="2908" y="2181"/>
                    <a:pt x="2733" y="1780"/>
                    <a:pt x="2557" y="1404"/>
                  </a:cubicBezTo>
                  <a:cubicBezTo>
                    <a:pt x="2031" y="828"/>
                    <a:pt x="1279" y="351"/>
                    <a:pt x="402" y="101"/>
                  </a:cubicBezTo>
                  <a:cubicBezTo>
                    <a:pt x="251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2"/>
            <p:cNvSpPr/>
            <p:nvPr/>
          </p:nvSpPr>
          <p:spPr>
            <a:xfrm>
              <a:off x="1226842" y="3908328"/>
              <a:ext cx="183431" cy="230997"/>
            </a:xfrm>
            <a:custGeom>
              <a:avLst/>
              <a:gdLst/>
              <a:ahLst/>
              <a:cxnLst/>
              <a:rect l="l" t="t" r="r" b="b"/>
              <a:pathLst>
                <a:path w="8372" h="10543" extrusionOk="0">
                  <a:moveTo>
                    <a:pt x="5880" y="0"/>
                  </a:moveTo>
                  <a:cubicBezTo>
                    <a:pt x="5010" y="0"/>
                    <a:pt x="4146" y="126"/>
                    <a:pt x="3359" y="392"/>
                  </a:cubicBezTo>
                  <a:cubicBezTo>
                    <a:pt x="1079" y="1144"/>
                    <a:pt x="1" y="3024"/>
                    <a:pt x="126" y="4928"/>
                  </a:cubicBezTo>
                  <a:cubicBezTo>
                    <a:pt x="252" y="6959"/>
                    <a:pt x="1179" y="8888"/>
                    <a:pt x="2457" y="10543"/>
                  </a:cubicBezTo>
                  <a:cubicBezTo>
                    <a:pt x="2207" y="10142"/>
                    <a:pt x="2056" y="9715"/>
                    <a:pt x="2006" y="9314"/>
                  </a:cubicBezTo>
                  <a:cubicBezTo>
                    <a:pt x="1204" y="8011"/>
                    <a:pt x="678" y="6558"/>
                    <a:pt x="577" y="5054"/>
                  </a:cubicBezTo>
                  <a:cubicBezTo>
                    <a:pt x="452" y="3149"/>
                    <a:pt x="1530" y="1269"/>
                    <a:pt x="3811" y="517"/>
                  </a:cubicBezTo>
                  <a:cubicBezTo>
                    <a:pt x="4615" y="249"/>
                    <a:pt x="5491" y="124"/>
                    <a:pt x="6366" y="124"/>
                  </a:cubicBezTo>
                  <a:cubicBezTo>
                    <a:pt x="7046" y="124"/>
                    <a:pt x="7726" y="200"/>
                    <a:pt x="8372" y="342"/>
                  </a:cubicBezTo>
                  <a:cubicBezTo>
                    <a:pt x="7580" y="119"/>
                    <a:pt x="6727" y="0"/>
                    <a:pt x="5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2"/>
            <p:cNvSpPr/>
            <p:nvPr/>
          </p:nvSpPr>
          <p:spPr>
            <a:xfrm>
              <a:off x="1238937" y="3984444"/>
              <a:ext cx="304242" cy="199819"/>
            </a:xfrm>
            <a:custGeom>
              <a:avLst/>
              <a:gdLst/>
              <a:ahLst/>
              <a:cxnLst/>
              <a:rect l="l" t="t" r="r" b="b"/>
              <a:pathLst>
                <a:path w="13886" h="9120" extrusionOk="0">
                  <a:moveTo>
                    <a:pt x="8396" y="1"/>
                  </a:moveTo>
                  <a:cubicBezTo>
                    <a:pt x="3885" y="51"/>
                    <a:pt x="0" y="3911"/>
                    <a:pt x="1905" y="7069"/>
                  </a:cubicBezTo>
                  <a:cubicBezTo>
                    <a:pt x="1955" y="7144"/>
                    <a:pt x="2005" y="7244"/>
                    <a:pt x="2081" y="7319"/>
                  </a:cubicBezTo>
                  <a:cubicBezTo>
                    <a:pt x="2900" y="8457"/>
                    <a:pt x="4442" y="9119"/>
                    <a:pt x="6182" y="9119"/>
                  </a:cubicBezTo>
                  <a:cubicBezTo>
                    <a:pt x="6358" y="9119"/>
                    <a:pt x="6537" y="9112"/>
                    <a:pt x="6717" y="9099"/>
                  </a:cubicBezTo>
                  <a:cubicBezTo>
                    <a:pt x="8697" y="8973"/>
                    <a:pt x="10903" y="8246"/>
                    <a:pt x="12331" y="6868"/>
                  </a:cubicBezTo>
                  <a:cubicBezTo>
                    <a:pt x="13534" y="5665"/>
                    <a:pt x="13885" y="4337"/>
                    <a:pt x="13559" y="3159"/>
                  </a:cubicBezTo>
                  <a:cubicBezTo>
                    <a:pt x="13234" y="1855"/>
                    <a:pt x="12106" y="753"/>
                    <a:pt x="10527" y="277"/>
                  </a:cubicBezTo>
                  <a:cubicBezTo>
                    <a:pt x="9850" y="76"/>
                    <a:pt x="9123" y="1"/>
                    <a:pt x="8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2"/>
            <p:cNvSpPr/>
            <p:nvPr/>
          </p:nvSpPr>
          <p:spPr>
            <a:xfrm>
              <a:off x="1243319" y="3987752"/>
              <a:ext cx="299575" cy="196511"/>
            </a:xfrm>
            <a:custGeom>
              <a:avLst/>
              <a:gdLst/>
              <a:ahLst/>
              <a:cxnLst/>
              <a:rect l="l" t="t" r="r" b="b"/>
              <a:pathLst>
                <a:path w="13673" h="8969" extrusionOk="0">
                  <a:moveTo>
                    <a:pt x="13359" y="2958"/>
                  </a:moveTo>
                  <a:cubicBezTo>
                    <a:pt x="13359" y="2983"/>
                    <a:pt x="13359" y="2983"/>
                    <a:pt x="13359" y="3008"/>
                  </a:cubicBezTo>
                  <a:cubicBezTo>
                    <a:pt x="13365" y="3029"/>
                    <a:pt x="13371" y="3050"/>
                    <a:pt x="13376" y="3072"/>
                  </a:cubicBezTo>
                  <a:lnTo>
                    <a:pt x="13376" y="3072"/>
                  </a:lnTo>
                  <a:cubicBezTo>
                    <a:pt x="13371" y="3034"/>
                    <a:pt x="13366" y="2996"/>
                    <a:pt x="13359" y="29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2858" y="777"/>
                    <a:pt x="1" y="4111"/>
                    <a:pt x="1705" y="6918"/>
                  </a:cubicBezTo>
                  <a:cubicBezTo>
                    <a:pt x="1755" y="6993"/>
                    <a:pt x="1805" y="7093"/>
                    <a:pt x="1881" y="7168"/>
                  </a:cubicBezTo>
                  <a:cubicBezTo>
                    <a:pt x="2700" y="8306"/>
                    <a:pt x="4242" y="8968"/>
                    <a:pt x="5982" y="8968"/>
                  </a:cubicBezTo>
                  <a:cubicBezTo>
                    <a:pt x="6158" y="8968"/>
                    <a:pt x="6337" y="8961"/>
                    <a:pt x="6517" y="8948"/>
                  </a:cubicBezTo>
                  <a:cubicBezTo>
                    <a:pt x="8497" y="8822"/>
                    <a:pt x="10703" y="8095"/>
                    <a:pt x="12131" y="6717"/>
                  </a:cubicBezTo>
                  <a:cubicBezTo>
                    <a:pt x="13313" y="5536"/>
                    <a:pt x="13672" y="4234"/>
                    <a:pt x="13376" y="3072"/>
                  </a:cubicBezTo>
                  <a:lnTo>
                    <a:pt x="13376" y="3072"/>
                  </a:lnTo>
                  <a:cubicBezTo>
                    <a:pt x="13510" y="4093"/>
                    <a:pt x="13170" y="5201"/>
                    <a:pt x="12131" y="6216"/>
                  </a:cubicBezTo>
                  <a:cubicBezTo>
                    <a:pt x="10803" y="7494"/>
                    <a:pt x="8748" y="8171"/>
                    <a:pt x="6893" y="8296"/>
                  </a:cubicBezTo>
                  <a:cubicBezTo>
                    <a:pt x="6734" y="8307"/>
                    <a:pt x="6576" y="8312"/>
                    <a:pt x="6420" y="8312"/>
                  </a:cubicBezTo>
                  <a:cubicBezTo>
                    <a:pt x="4778" y="8312"/>
                    <a:pt x="3310" y="7717"/>
                    <a:pt x="2532" y="6642"/>
                  </a:cubicBezTo>
                  <a:cubicBezTo>
                    <a:pt x="2482" y="6567"/>
                    <a:pt x="2432" y="6466"/>
                    <a:pt x="2382" y="6391"/>
                  </a:cubicBezTo>
                  <a:cubicBezTo>
                    <a:pt x="853" y="3860"/>
                    <a:pt x="3284" y="852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2"/>
            <p:cNvSpPr/>
            <p:nvPr/>
          </p:nvSpPr>
          <p:spPr>
            <a:xfrm>
              <a:off x="1268033" y="3981574"/>
              <a:ext cx="268003" cy="163251"/>
            </a:xfrm>
            <a:custGeom>
              <a:avLst/>
              <a:gdLst/>
              <a:ahLst/>
              <a:cxnLst/>
              <a:rect l="l" t="t" r="r" b="b"/>
              <a:pathLst>
                <a:path w="12232" h="7451" extrusionOk="0">
                  <a:moveTo>
                    <a:pt x="7054" y="0"/>
                  </a:moveTo>
                  <a:cubicBezTo>
                    <a:pt x="6173" y="0"/>
                    <a:pt x="5289" y="147"/>
                    <a:pt x="4462" y="433"/>
                  </a:cubicBezTo>
                  <a:cubicBezTo>
                    <a:pt x="3710" y="683"/>
                    <a:pt x="3033" y="1034"/>
                    <a:pt x="2382" y="1485"/>
                  </a:cubicBezTo>
                  <a:cubicBezTo>
                    <a:pt x="2081" y="1711"/>
                    <a:pt x="1780" y="1961"/>
                    <a:pt x="1504" y="2237"/>
                  </a:cubicBezTo>
                  <a:cubicBezTo>
                    <a:pt x="1429" y="2312"/>
                    <a:pt x="1354" y="2362"/>
                    <a:pt x="1304" y="2438"/>
                  </a:cubicBezTo>
                  <a:lnTo>
                    <a:pt x="1103" y="2663"/>
                  </a:lnTo>
                  <a:cubicBezTo>
                    <a:pt x="978" y="2814"/>
                    <a:pt x="853" y="2964"/>
                    <a:pt x="753" y="3139"/>
                  </a:cubicBezTo>
                  <a:cubicBezTo>
                    <a:pt x="527" y="3440"/>
                    <a:pt x="352" y="3791"/>
                    <a:pt x="226" y="4167"/>
                  </a:cubicBezTo>
                  <a:cubicBezTo>
                    <a:pt x="101" y="4543"/>
                    <a:pt x="26" y="4919"/>
                    <a:pt x="1" y="5320"/>
                  </a:cubicBezTo>
                  <a:cubicBezTo>
                    <a:pt x="1" y="6097"/>
                    <a:pt x="276" y="6849"/>
                    <a:pt x="753" y="7450"/>
                  </a:cubicBezTo>
                  <a:lnTo>
                    <a:pt x="602" y="7200"/>
                  </a:lnTo>
                  <a:cubicBezTo>
                    <a:pt x="552" y="7124"/>
                    <a:pt x="502" y="7049"/>
                    <a:pt x="477" y="6949"/>
                  </a:cubicBezTo>
                  <a:cubicBezTo>
                    <a:pt x="427" y="6874"/>
                    <a:pt x="402" y="6773"/>
                    <a:pt x="352" y="6698"/>
                  </a:cubicBezTo>
                  <a:cubicBezTo>
                    <a:pt x="352" y="6648"/>
                    <a:pt x="327" y="6598"/>
                    <a:pt x="301" y="6573"/>
                  </a:cubicBezTo>
                  <a:lnTo>
                    <a:pt x="276" y="6423"/>
                  </a:lnTo>
                  <a:cubicBezTo>
                    <a:pt x="176" y="6072"/>
                    <a:pt x="126" y="5696"/>
                    <a:pt x="151" y="5320"/>
                  </a:cubicBezTo>
                  <a:cubicBezTo>
                    <a:pt x="201" y="4568"/>
                    <a:pt x="502" y="3866"/>
                    <a:pt x="928" y="3265"/>
                  </a:cubicBezTo>
                  <a:cubicBezTo>
                    <a:pt x="1154" y="2964"/>
                    <a:pt x="1404" y="2663"/>
                    <a:pt x="1680" y="2413"/>
                  </a:cubicBezTo>
                  <a:cubicBezTo>
                    <a:pt x="1956" y="2162"/>
                    <a:pt x="2231" y="1911"/>
                    <a:pt x="2557" y="1711"/>
                  </a:cubicBezTo>
                  <a:cubicBezTo>
                    <a:pt x="3159" y="1285"/>
                    <a:pt x="3835" y="934"/>
                    <a:pt x="4537" y="708"/>
                  </a:cubicBezTo>
                  <a:cubicBezTo>
                    <a:pt x="4637" y="683"/>
                    <a:pt x="4712" y="658"/>
                    <a:pt x="4813" y="633"/>
                  </a:cubicBezTo>
                  <a:cubicBezTo>
                    <a:pt x="4913" y="583"/>
                    <a:pt x="4988" y="558"/>
                    <a:pt x="5088" y="533"/>
                  </a:cubicBezTo>
                  <a:cubicBezTo>
                    <a:pt x="5264" y="508"/>
                    <a:pt x="5439" y="458"/>
                    <a:pt x="5640" y="408"/>
                  </a:cubicBezTo>
                  <a:cubicBezTo>
                    <a:pt x="5815" y="382"/>
                    <a:pt x="5991" y="357"/>
                    <a:pt x="6191" y="332"/>
                  </a:cubicBezTo>
                  <a:cubicBezTo>
                    <a:pt x="6291" y="307"/>
                    <a:pt x="6367" y="307"/>
                    <a:pt x="6467" y="307"/>
                  </a:cubicBezTo>
                  <a:cubicBezTo>
                    <a:pt x="6567" y="282"/>
                    <a:pt x="6642" y="282"/>
                    <a:pt x="6743" y="282"/>
                  </a:cubicBezTo>
                  <a:cubicBezTo>
                    <a:pt x="6925" y="270"/>
                    <a:pt x="7107" y="264"/>
                    <a:pt x="7290" y="264"/>
                  </a:cubicBezTo>
                  <a:cubicBezTo>
                    <a:pt x="7858" y="264"/>
                    <a:pt x="8423" y="325"/>
                    <a:pt x="8973" y="458"/>
                  </a:cubicBezTo>
                  <a:cubicBezTo>
                    <a:pt x="9700" y="658"/>
                    <a:pt x="10402" y="959"/>
                    <a:pt x="10978" y="1435"/>
                  </a:cubicBezTo>
                  <a:cubicBezTo>
                    <a:pt x="11279" y="1686"/>
                    <a:pt x="11530" y="1961"/>
                    <a:pt x="11755" y="2262"/>
                  </a:cubicBezTo>
                  <a:cubicBezTo>
                    <a:pt x="11956" y="2588"/>
                    <a:pt x="12131" y="2914"/>
                    <a:pt x="12231" y="3290"/>
                  </a:cubicBezTo>
                  <a:cubicBezTo>
                    <a:pt x="12081" y="2538"/>
                    <a:pt x="11630" y="1861"/>
                    <a:pt x="11078" y="1335"/>
                  </a:cubicBezTo>
                  <a:cubicBezTo>
                    <a:pt x="10502" y="809"/>
                    <a:pt x="9775" y="458"/>
                    <a:pt x="9023" y="257"/>
                  </a:cubicBezTo>
                  <a:cubicBezTo>
                    <a:pt x="8386" y="84"/>
                    <a:pt x="7721" y="0"/>
                    <a:pt x="7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2"/>
            <p:cNvSpPr/>
            <p:nvPr/>
          </p:nvSpPr>
          <p:spPr>
            <a:xfrm>
              <a:off x="1449251" y="3740388"/>
              <a:ext cx="309172" cy="330271"/>
            </a:xfrm>
            <a:custGeom>
              <a:avLst/>
              <a:gdLst/>
              <a:ahLst/>
              <a:cxnLst/>
              <a:rect l="l" t="t" r="r" b="b"/>
              <a:pathLst>
                <a:path w="14111" h="15074" extrusionOk="0">
                  <a:moveTo>
                    <a:pt x="9752" y="1"/>
                  </a:moveTo>
                  <a:cubicBezTo>
                    <a:pt x="9636" y="1"/>
                    <a:pt x="9518" y="5"/>
                    <a:pt x="9399" y="12"/>
                  </a:cubicBezTo>
                  <a:cubicBezTo>
                    <a:pt x="7494" y="112"/>
                    <a:pt x="5665" y="1090"/>
                    <a:pt x="4111" y="2794"/>
                  </a:cubicBezTo>
                  <a:cubicBezTo>
                    <a:pt x="2632" y="4398"/>
                    <a:pt x="1504" y="6578"/>
                    <a:pt x="878" y="8984"/>
                  </a:cubicBezTo>
                  <a:cubicBezTo>
                    <a:pt x="351" y="11040"/>
                    <a:pt x="0" y="13671"/>
                    <a:pt x="1379" y="14573"/>
                  </a:cubicBezTo>
                  <a:cubicBezTo>
                    <a:pt x="1454" y="14599"/>
                    <a:pt x="1504" y="14649"/>
                    <a:pt x="1579" y="14699"/>
                  </a:cubicBezTo>
                  <a:lnTo>
                    <a:pt x="1629" y="14724"/>
                  </a:lnTo>
                  <a:cubicBezTo>
                    <a:pt x="1794" y="14855"/>
                    <a:pt x="2185" y="15073"/>
                    <a:pt x="2759" y="15073"/>
                  </a:cubicBezTo>
                  <a:cubicBezTo>
                    <a:pt x="3061" y="15073"/>
                    <a:pt x="3413" y="15013"/>
                    <a:pt x="3810" y="14849"/>
                  </a:cubicBezTo>
                  <a:cubicBezTo>
                    <a:pt x="4336" y="14649"/>
                    <a:pt x="4762" y="14348"/>
                    <a:pt x="5264" y="13997"/>
                  </a:cubicBezTo>
                  <a:cubicBezTo>
                    <a:pt x="5614" y="13746"/>
                    <a:pt x="6015" y="13446"/>
                    <a:pt x="6542" y="13170"/>
                  </a:cubicBezTo>
                  <a:cubicBezTo>
                    <a:pt x="6843" y="12994"/>
                    <a:pt x="9650" y="11365"/>
                    <a:pt x="11680" y="9110"/>
                  </a:cubicBezTo>
                  <a:cubicBezTo>
                    <a:pt x="12406" y="8333"/>
                    <a:pt x="12933" y="7581"/>
                    <a:pt x="13284" y="6854"/>
                  </a:cubicBezTo>
                  <a:cubicBezTo>
                    <a:pt x="14111" y="5075"/>
                    <a:pt x="14061" y="3045"/>
                    <a:pt x="13133" y="1666"/>
                  </a:cubicBezTo>
                  <a:cubicBezTo>
                    <a:pt x="12391" y="576"/>
                    <a:pt x="11198" y="1"/>
                    <a:pt x="9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2"/>
            <p:cNvSpPr/>
            <p:nvPr/>
          </p:nvSpPr>
          <p:spPr>
            <a:xfrm>
              <a:off x="1453085" y="3748100"/>
              <a:ext cx="309391" cy="314693"/>
            </a:xfrm>
            <a:custGeom>
              <a:avLst/>
              <a:gdLst/>
              <a:ahLst/>
              <a:cxnLst/>
              <a:rect l="l" t="t" r="r" b="b"/>
              <a:pathLst>
                <a:path w="14121" h="14363" extrusionOk="0">
                  <a:moveTo>
                    <a:pt x="9573" y="1"/>
                  </a:moveTo>
                  <a:cubicBezTo>
                    <a:pt x="9468" y="1"/>
                    <a:pt x="9359" y="4"/>
                    <a:pt x="9249" y="11"/>
                  </a:cubicBezTo>
                  <a:cubicBezTo>
                    <a:pt x="5490" y="236"/>
                    <a:pt x="2282" y="3996"/>
                    <a:pt x="1053" y="8733"/>
                  </a:cubicBezTo>
                  <a:cubicBezTo>
                    <a:pt x="1" y="12743"/>
                    <a:pt x="1003" y="13645"/>
                    <a:pt x="1404" y="13896"/>
                  </a:cubicBezTo>
                  <a:cubicBezTo>
                    <a:pt x="1480" y="13971"/>
                    <a:pt x="1580" y="14021"/>
                    <a:pt x="1655" y="14071"/>
                  </a:cubicBezTo>
                  <a:cubicBezTo>
                    <a:pt x="1802" y="14185"/>
                    <a:pt x="2118" y="14363"/>
                    <a:pt x="2597" y="14363"/>
                  </a:cubicBezTo>
                  <a:cubicBezTo>
                    <a:pt x="2855" y="14363"/>
                    <a:pt x="3159" y="14312"/>
                    <a:pt x="3510" y="14171"/>
                  </a:cubicBezTo>
                  <a:cubicBezTo>
                    <a:pt x="4387" y="13820"/>
                    <a:pt x="4988" y="13194"/>
                    <a:pt x="6191" y="12492"/>
                  </a:cubicBezTo>
                  <a:cubicBezTo>
                    <a:pt x="7369" y="11815"/>
                    <a:pt x="11429" y="9209"/>
                    <a:pt x="12783" y="6352"/>
                  </a:cubicBezTo>
                  <a:cubicBezTo>
                    <a:pt x="14121" y="3554"/>
                    <a:pt x="13074" y="1"/>
                    <a:pt x="9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2"/>
            <p:cNvSpPr/>
            <p:nvPr/>
          </p:nvSpPr>
          <p:spPr>
            <a:xfrm>
              <a:off x="1486586" y="3766439"/>
              <a:ext cx="304790" cy="309983"/>
            </a:xfrm>
            <a:custGeom>
              <a:avLst/>
              <a:gdLst/>
              <a:ahLst/>
              <a:cxnLst/>
              <a:rect l="l" t="t" r="r" b="b"/>
              <a:pathLst>
                <a:path w="13911" h="14148" extrusionOk="0">
                  <a:moveTo>
                    <a:pt x="11028" y="1"/>
                  </a:moveTo>
                  <a:lnTo>
                    <a:pt x="11028" y="1"/>
                  </a:lnTo>
                  <a:cubicBezTo>
                    <a:pt x="11179" y="151"/>
                    <a:pt x="11304" y="302"/>
                    <a:pt x="11429" y="477"/>
                  </a:cubicBezTo>
                  <a:cubicBezTo>
                    <a:pt x="12357" y="1856"/>
                    <a:pt x="12407" y="3886"/>
                    <a:pt x="11580" y="5665"/>
                  </a:cubicBezTo>
                  <a:cubicBezTo>
                    <a:pt x="11229" y="6392"/>
                    <a:pt x="10702" y="7144"/>
                    <a:pt x="9976" y="7921"/>
                  </a:cubicBezTo>
                  <a:cubicBezTo>
                    <a:pt x="7946" y="10176"/>
                    <a:pt x="5139" y="11805"/>
                    <a:pt x="4838" y="11981"/>
                  </a:cubicBezTo>
                  <a:cubicBezTo>
                    <a:pt x="4311" y="12257"/>
                    <a:pt x="3910" y="12557"/>
                    <a:pt x="3560" y="12808"/>
                  </a:cubicBezTo>
                  <a:cubicBezTo>
                    <a:pt x="3058" y="13159"/>
                    <a:pt x="2632" y="13460"/>
                    <a:pt x="2106" y="13660"/>
                  </a:cubicBezTo>
                  <a:cubicBezTo>
                    <a:pt x="1715" y="13819"/>
                    <a:pt x="1368" y="13876"/>
                    <a:pt x="1071" y="13876"/>
                  </a:cubicBezTo>
                  <a:cubicBezTo>
                    <a:pt x="568" y="13876"/>
                    <a:pt x="205" y="13711"/>
                    <a:pt x="1" y="13585"/>
                  </a:cubicBezTo>
                  <a:lnTo>
                    <a:pt x="1" y="13585"/>
                  </a:lnTo>
                  <a:cubicBezTo>
                    <a:pt x="51" y="13660"/>
                    <a:pt x="176" y="13685"/>
                    <a:pt x="251" y="13735"/>
                  </a:cubicBezTo>
                  <a:cubicBezTo>
                    <a:pt x="828" y="14028"/>
                    <a:pt x="1439" y="14147"/>
                    <a:pt x="2056" y="14147"/>
                  </a:cubicBezTo>
                  <a:cubicBezTo>
                    <a:pt x="3127" y="14147"/>
                    <a:pt x="4219" y="13789"/>
                    <a:pt x="5189" y="13359"/>
                  </a:cubicBezTo>
                  <a:cubicBezTo>
                    <a:pt x="8221" y="12006"/>
                    <a:pt x="11680" y="9951"/>
                    <a:pt x="12682" y="6567"/>
                  </a:cubicBezTo>
                  <a:cubicBezTo>
                    <a:pt x="13910" y="2483"/>
                    <a:pt x="11029" y="1"/>
                    <a:pt x="1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2"/>
            <p:cNvSpPr/>
            <p:nvPr/>
          </p:nvSpPr>
          <p:spPr>
            <a:xfrm>
              <a:off x="1529968" y="3778577"/>
              <a:ext cx="154334" cy="155933"/>
            </a:xfrm>
            <a:custGeom>
              <a:avLst/>
              <a:gdLst/>
              <a:ahLst/>
              <a:cxnLst/>
              <a:rect l="l" t="t" r="r" b="b"/>
              <a:pathLst>
                <a:path w="7044" h="7117" extrusionOk="0">
                  <a:moveTo>
                    <a:pt x="4689" y="1"/>
                  </a:moveTo>
                  <a:cubicBezTo>
                    <a:pt x="3669" y="1"/>
                    <a:pt x="2636" y="552"/>
                    <a:pt x="1855" y="1251"/>
                  </a:cubicBezTo>
                  <a:cubicBezTo>
                    <a:pt x="1028" y="2028"/>
                    <a:pt x="427" y="3031"/>
                    <a:pt x="151" y="4109"/>
                  </a:cubicBezTo>
                  <a:cubicBezTo>
                    <a:pt x="1" y="4710"/>
                    <a:pt x="76" y="5312"/>
                    <a:pt x="377" y="5838"/>
                  </a:cubicBezTo>
                  <a:cubicBezTo>
                    <a:pt x="776" y="6615"/>
                    <a:pt x="1569" y="7117"/>
                    <a:pt x="2424" y="7117"/>
                  </a:cubicBezTo>
                  <a:cubicBezTo>
                    <a:pt x="2535" y="7117"/>
                    <a:pt x="2646" y="7108"/>
                    <a:pt x="2758" y="7091"/>
                  </a:cubicBezTo>
                  <a:cubicBezTo>
                    <a:pt x="3585" y="6966"/>
                    <a:pt x="4336" y="6439"/>
                    <a:pt x="4938" y="5888"/>
                  </a:cubicBezTo>
                  <a:cubicBezTo>
                    <a:pt x="6016" y="4860"/>
                    <a:pt x="7043" y="3457"/>
                    <a:pt x="7018" y="1903"/>
                  </a:cubicBezTo>
                  <a:cubicBezTo>
                    <a:pt x="7018" y="1352"/>
                    <a:pt x="6717" y="875"/>
                    <a:pt x="6291" y="550"/>
                  </a:cubicBezTo>
                  <a:cubicBezTo>
                    <a:pt x="5790" y="162"/>
                    <a:pt x="5242" y="1"/>
                    <a:pt x="4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2"/>
            <p:cNvSpPr/>
            <p:nvPr/>
          </p:nvSpPr>
          <p:spPr>
            <a:xfrm>
              <a:off x="1537110" y="3793344"/>
              <a:ext cx="147191" cy="141166"/>
            </a:xfrm>
            <a:custGeom>
              <a:avLst/>
              <a:gdLst/>
              <a:ahLst/>
              <a:cxnLst/>
              <a:rect l="l" t="t" r="r" b="b"/>
              <a:pathLst>
                <a:path w="6718" h="6443" extrusionOk="0">
                  <a:moveTo>
                    <a:pt x="6116" y="1"/>
                  </a:moveTo>
                  <a:cubicBezTo>
                    <a:pt x="6191" y="176"/>
                    <a:pt x="6241" y="377"/>
                    <a:pt x="6241" y="577"/>
                  </a:cubicBezTo>
                  <a:cubicBezTo>
                    <a:pt x="6266" y="2131"/>
                    <a:pt x="5214" y="3535"/>
                    <a:pt x="4136" y="4537"/>
                  </a:cubicBezTo>
                  <a:cubicBezTo>
                    <a:pt x="3534" y="5114"/>
                    <a:pt x="2807" y="5640"/>
                    <a:pt x="1955" y="5765"/>
                  </a:cubicBezTo>
                  <a:cubicBezTo>
                    <a:pt x="1856" y="5779"/>
                    <a:pt x="1757" y="5786"/>
                    <a:pt x="1658" y="5786"/>
                  </a:cubicBezTo>
                  <a:cubicBezTo>
                    <a:pt x="1034" y="5786"/>
                    <a:pt x="433" y="5518"/>
                    <a:pt x="0" y="5064"/>
                  </a:cubicBezTo>
                  <a:lnTo>
                    <a:pt x="0" y="5064"/>
                  </a:lnTo>
                  <a:cubicBezTo>
                    <a:pt x="0" y="5114"/>
                    <a:pt x="26" y="5139"/>
                    <a:pt x="51" y="5164"/>
                  </a:cubicBezTo>
                  <a:cubicBezTo>
                    <a:pt x="450" y="5941"/>
                    <a:pt x="1243" y="6443"/>
                    <a:pt x="2098" y="6443"/>
                  </a:cubicBezTo>
                  <a:cubicBezTo>
                    <a:pt x="2209" y="6443"/>
                    <a:pt x="2320" y="6434"/>
                    <a:pt x="2432" y="6417"/>
                  </a:cubicBezTo>
                  <a:cubicBezTo>
                    <a:pt x="3259" y="6292"/>
                    <a:pt x="4010" y="5765"/>
                    <a:pt x="4612" y="5214"/>
                  </a:cubicBezTo>
                  <a:cubicBezTo>
                    <a:pt x="5690" y="4186"/>
                    <a:pt x="6717" y="2783"/>
                    <a:pt x="6692" y="1229"/>
                  </a:cubicBezTo>
                  <a:cubicBezTo>
                    <a:pt x="6692" y="728"/>
                    <a:pt x="6467" y="327"/>
                    <a:pt x="6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2"/>
            <p:cNvSpPr/>
            <p:nvPr/>
          </p:nvSpPr>
          <p:spPr>
            <a:xfrm>
              <a:off x="1509109" y="3964659"/>
              <a:ext cx="29666" cy="33106"/>
            </a:xfrm>
            <a:custGeom>
              <a:avLst/>
              <a:gdLst/>
              <a:ahLst/>
              <a:cxnLst/>
              <a:rect l="l" t="t" r="r" b="b"/>
              <a:pathLst>
                <a:path w="1354" h="1511" extrusionOk="0">
                  <a:moveTo>
                    <a:pt x="821" y="1"/>
                  </a:moveTo>
                  <a:cubicBezTo>
                    <a:pt x="742" y="1"/>
                    <a:pt x="666" y="28"/>
                    <a:pt x="602" y="77"/>
                  </a:cubicBezTo>
                  <a:cubicBezTo>
                    <a:pt x="502" y="152"/>
                    <a:pt x="476" y="302"/>
                    <a:pt x="527" y="403"/>
                  </a:cubicBezTo>
                  <a:cubicBezTo>
                    <a:pt x="552" y="453"/>
                    <a:pt x="577" y="478"/>
                    <a:pt x="577" y="528"/>
                  </a:cubicBezTo>
                  <a:cubicBezTo>
                    <a:pt x="602" y="578"/>
                    <a:pt x="602" y="628"/>
                    <a:pt x="577" y="653"/>
                  </a:cubicBezTo>
                  <a:cubicBezTo>
                    <a:pt x="562" y="683"/>
                    <a:pt x="530" y="695"/>
                    <a:pt x="496" y="695"/>
                  </a:cubicBezTo>
                  <a:cubicBezTo>
                    <a:pt x="472" y="695"/>
                    <a:pt x="447" y="689"/>
                    <a:pt x="426" y="678"/>
                  </a:cubicBezTo>
                  <a:cubicBezTo>
                    <a:pt x="376" y="678"/>
                    <a:pt x="326" y="653"/>
                    <a:pt x="276" y="653"/>
                  </a:cubicBezTo>
                  <a:cubicBezTo>
                    <a:pt x="263" y="650"/>
                    <a:pt x="249" y="648"/>
                    <a:pt x="235" y="648"/>
                  </a:cubicBezTo>
                  <a:cubicBezTo>
                    <a:pt x="144" y="648"/>
                    <a:pt x="47" y="717"/>
                    <a:pt x="25" y="804"/>
                  </a:cubicBezTo>
                  <a:cubicBezTo>
                    <a:pt x="0" y="929"/>
                    <a:pt x="101" y="1054"/>
                    <a:pt x="201" y="1054"/>
                  </a:cubicBezTo>
                  <a:cubicBezTo>
                    <a:pt x="281" y="1034"/>
                    <a:pt x="362" y="965"/>
                    <a:pt x="456" y="965"/>
                  </a:cubicBezTo>
                  <a:cubicBezTo>
                    <a:pt x="479" y="965"/>
                    <a:pt x="502" y="969"/>
                    <a:pt x="527" y="979"/>
                  </a:cubicBezTo>
                  <a:lnTo>
                    <a:pt x="552" y="979"/>
                  </a:lnTo>
                  <a:cubicBezTo>
                    <a:pt x="552" y="1004"/>
                    <a:pt x="552" y="1004"/>
                    <a:pt x="552" y="1004"/>
                  </a:cubicBezTo>
                  <a:cubicBezTo>
                    <a:pt x="552" y="1079"/>
                    <a:pt x="552" y="1129"/>
                    <a:pt x="527" y="1180"/>
                  </a:cubicBezTo>
                  <a:cubicBezTo>
                    <a:pt x="527" y="1230"/>
                    <a:pt x="527" y="1255"/>
                    <a:pt x="527" y="1305"/>
                  </a:cubicBezTo>
                  <a:cubicBezTo>
                    <a:pt x="527" y="1380"/>
                    <a:pt x="577" y="1480"/>
                    <a:pt x="677" y="1505"/>
                  </a:cubicBezTo>
                  <a:cubicBezTo>
                    <a:pt x="690" y="1509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5"/>
                    <a:pt x="827" y="1255"/>
                    <a:pt x="802" y="1230"/>
                  </a:cubicBezTo>
                  <a:cubicBezTo>
                    <a:pt x="752" y="1180"/>
                    <a:pt x="752" y="1129"/>
                    <a:pt x="777" y="1079"/>
                  </a:cubicBezTo>
                  <a:cubicBezTo>
                    <a:pt x="790" y="1054"/>
                    <a:pt x="821" y="1042"/>
                    <a:pt x="856" y="1042"/>
                  </a:cubicBezTo>
                  <a:cubicBezTo>
                    <a:pt x="890" y="1042"/>
                    <a:pt x="928" y="1054"/>
                    <a:pt x="953" y="1079"/>
                  </a:cubicBezTo>
                  <a:cubicBezTo>
                    <a:pt x="1003" y="1079"/>
                    <a:pt x="1028" y="1104"/>
                    <a:pt x="1053" y="1129"/>
                  </a:cubicBezTo>
                  <a:cubicBezTo>
                    <a:pt x="1066" y="1134"/>
                    <a:pt x="1080" y="1136"/>
                    <a:pt x="1095" y="1136"/>
                  </a:cubicBezTo>
                  <a:cubicBezTo>
                    <a:pt x="1163" y="1136"/>
                    <a:pt x="1242" y="1091"/>
                    <a:pt x="1304" y="1029"/>
                  </a:cubicBezTo>
                  <a:cubicBezTo>
                    <a:pt x="1354" y="979"/>
                    <a:pt x="1354" y="879"/>
                    <a:pt x="1304" y="779"/>
                  </a:cubicBezTo>
                  <a:cubicBezTo>
                    <a:pt x="1283" y="717"/>
                    <a:pt x="1228" y="672"/>
                    <a:pt x="1154" y="672"/>
                  </a:cubicBezTo>
                  <a:cubicBezTo>
                    <a:pt x="1138" y="672"/>
                    <a:pt x="1121" y="674"/>
                    <a:pt x="1103" y="678"/>
                  </a:cubicBezTo>
                  <a:cubicBezTo>
                    <a:pt x="1056" y="678"/>
                    <a:pt x="980" y="727"/>
                    <a:pt x="917" y="727"/>
                  </a:cubicBezTo>
                  <a:cubicBezTo>
                    <a:pt x="879" y="727"/>
                    <a:pt x="846" y="710"/>
                    <a:pt x="827" y="653"/>
                  </a:cubicBezTo>
                  <a:cubicBezTo>
                    <a:pt x="802" y="578"/>
                    <a:pt x="928" y="453"/>
                    <a:pt x="978" y="378"/>
                  </a:cubicBezTo>
                  <a:cubicBezTo>
                    <a:pt x="1028" y="302"/>
                    <a:pt x="1078" y="202"/>
                    <a:pt x="1028" y="102"/>
                  </a:cubicBezTo>
                  <a:cubicBezTo>
                    <a:pt x="1003" y="77"/>
                    <a:pt x="978" y="52"/>
                    <a:pt x="953" y="27"/>
                  </a:cubicBezTo>
                  <a:cubicBezTo>
                    <a:pt x="908" y="9"/>
                    <a:pt x="864" y="1"/>
                    <a:pt x="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2"/>
            <p:cNvSpPr/>
            <p:nvPr/>
          </p:nvSpPr>
          <p:spPr>
            <a:xfrm>
              <a:off x="1488777" y="3910147"/>
              <a:ext cx="30236" cy="33237"/>
            </a:xfrm>
            <a:custGeom>
              <a:avLst/>
              <a:gdLst/>
              <a:ahLst/>
              <a:cxnLst/>
              <a:rect l="l" t="t" r="r" b="b"/>
              <a:pathLst>
                <a:path w="1380" h="1517" extrusionOk="0">
                  <a:moveTo>
                    <a:pt x="812" y="0"/>
                  </a:moveTo>
                  <a:cubicBezTo>
                    <a:pt x="741" y="0"/>
                    <a:pt x="672" y="25"/>
                    <a:pt x="627" y="84"/>
                  </a:cubicBezTo>
                  <a:cubicBezTo>
                    <a:pt x="527" y="159"/>
                    <a:pt x="502" y="284"/>
                    <a:pt x="552" y="409"/>
                  </a:cubicBezTo>
                  <a:cubicBezTo>
                    <a:pt x="552" y="434"/>
                    <a:pt x="577" y="485"/>
                    <a:pt x="602" y="510"/>
                  </a:cubicBezTo>
                  <a:cubicBezTo>
                    <a:pt x="627" y="560"/>
                    <a:pt x="627" y="610"/>
                    <a:pt x="602" y="635"/>
                  </a:cubicBezTo>
                  <a:cubicBezTo>
                    <a:pt x="552" y="685"/>
                    <a:pt x="502" y="685"/>
                    <a:pt x="452" y="685"/>
                  </a:cubicBezTo>
                  <a:cubicBezTo>
                    <a:pt x="402" y="660"/>
                    <a:pt x="352" y="635"/>
                    <a:pt x="302" y="635"/>
                  </a:cubicBezTo>
                  <a:cubicBezTo>
                    <a:pt x="285" y="632"/>
                    <a:pt x="269" y="630"/>
                    <a:pt x="253" y="630"/>
                  </a:cubicBezTo>
                  <a:cubicBezTo>
                    <a:pt x="146" y="630"/>
                    <a:pt x="48" y="701"/>
                    <a:pt x="26" y="810"/>
                  </a:cubicBezTo>
                  <a:cubicBezTo>
                    <a:pt x="1" y="911"/>
                    <a:pt x="101" y="1036"/>
                    <a:pt x="226" y="1036"/>
                  </a:cubicBezTo>
                  <a:cubicBezTo>
                    <a:pt x="316" y="1036"/>
                    <a:pt x="405" y="957"/>
                    <a:pt x="494" y="957"/>
                  </a:cubicBezTo>
                  <a:cubicBezTo>
                    <a:pt x="505" y="957"/>
                    <a:pt x="516" y="958"/>
                    <a:pt x="527" y="961"/>
                  </a:cubicBezTo>
                  <a:cubicBezTo>
                    <a:pt x="527" y="961"/>
                    <a:pt x="552" y="961"/>
                    <a:pt x="552" y="986"/>
                  </a:cubicBezTo>
                  <a:cubicBezTo>
                    <a:pt x="552" y="986"/>
                    <a:pt x="552" y="986"/>
                    <a:pt x="552" y="1011"/>
                  </a:cubicBezTo>
                  <a:cubicBezTo>
                    <a:pt x="577" y="1061"/>
                    <a:pt x="552" y="1111"/>
                    <a:pt x="552" y="1186"/>
                  </a:cubicBezTo>
                  <a:cubicBezTo>
                    <a:pt x="552" y="1211"/>
                    <a:pt x="527" y="1262"/>
                    <a:pt x="552" y="1287"/>
                  </a:cubicBezTo>
                  <a:cubicBezTo>
                    <a:pt x="552" y="1387"/>
                    <a:pt x="602" y="1487"/>
                    <a:pt x="703" y="1512"/>
                  </a:cubicBezTo>
                  <a:cubicBezTo>
                    <a:pt x="711" y="1515"/>
                    <a:pt x="719" y="1516"/>
                    <a:pt x="728" y="1516"/>
                  </a:cubicBezTo>
                  <a:cubicBezTo>
                    <a:pt x="803" y="1516"/>
                    <a:pt x="901" y="1429"/>
                    <a:pt x="878" y="1362"/>
                  </a:cubicBezTo>
                  <a:cubicBezTo>
                    <a:pt x="878" y="1312"/>
                    <a:pt x="828" y="1262"/>
                    <a:pt x="803" y="1211"/>
                  </a:cubicBezTo>
                  <a:cubicBezTo>
                    <a:pt x="778" y="1161"/>
                    <a:pt x="753" y="1111"/>
                    <a:pt x="778" y="1061"/>
                  </a:cubicBezTo>
                  <a:cubicBezTo>
                    <a:pt x="799" y="1040"/>
                    <a:pt x="829" y="1032"/>
                    <a:pt x="861" y="1032"/>
                  </a:cubicBezTo>
                  <a:cubicBezTo>
                    <a:pt x="904" y="1032"/>
                    <a:pt x="949" y="1047"/>
                    <a:pt x="978" y="1061"/>
                  </a:cubicBezTo>
                  <a:cubicBezTo>
                    <a:pt x="1003" y="1086"/>
                    <a:pt x="1029" y="1111"/>
                    <a:pt x="1079" y="1111"/>
                  </a:cubicBezTo>
                  <a:cubicBezTo>
                    <a:pt x="1097" y="1117"/>
                    <a:pt x="1118" y="1121"/>
                    <a:pt x="1139" y="1121"/>
                  </a:cubicBezTo>
                  <a:cubicBezTo>
                    <a:pt x="1201" y="1121"/>
                    <a:pt x="1267" y="1092"/>
                    <a:pt x="1304" y="1036"/>
                  </a:cubicBezTo>
                  <a:cubicBezTo>
                    <a:pt x="1354" y="961"/>
                    <a:pt x="1379" y="860"/>
                    <a:pt x="1329" y="785"/>
                  </a:cubicBezTo>
                  <a:cubicBezTo>
                    <a:pt x="1308" y="720"/>
                    <a:pt x="1229" y="655"/>
                    <a:pt x="1160" y="655"/>
                  </a:cubicBezTo>
                  <a:cubicBezTo>
                    <a:pt x="1149" y="655"/>
                    <a:pt x="1139" y="657"/>
                    <a:pt x="1129" y="660"/>
                  </a:cubicBezTo>
                  <a:cubicBezTo>
                    <a:pt x="1081" y="676"/>
                    <a:pt x="1004" y="722"/>
                    <a:pt x="940" y="722"/>
                  </a:cubicBezTo>
                  <a:cubicBezTo>
                    <a:pt x="904" y="722"/>
                    <a:pt x="872" y="706"/>
                    <a:pt x="853" y="660"/>
                  </a:cubicBezTo>
                  <a:cubicBezTo>
                    <a:pt x="828" y="560"/>
                    <a:pt x="953" y="434"/>
                    <a:pt x="978" y="384"/>
                  </a:cubicBezTo>
                  <a:cubicBezTo>
                    <a:pt x="1054" y="284"/>
                    <a:pt x="1079" y="184"/>
                    <a:pt x="1054" y="109"/>
                  </a:cubicBezTo>
                  <a:cubicBezTo>
                    <a:pt x="1029" y="84"/>
                    <a:pt x="1003" y="58"/>
                    <a:pt x="953" y="33"/>
                  </a:cubicBezTo>
                  <a:cubicBezTo>
                    <a:pt x="912" y="13"/>
                    <a:pt x="862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2"/>
            <p:cNvSpPr/>
            <p:nvPr/>
          </p:nvSpPr>
          <p:spPr>
            <a:xfrm>
              <a:off x="1523285" y="3938652"/>
              <a:ext cx="18799" cy="13979"/>
            </a:xfrm>
            <a:custGeom>
              <a:avLst/>
              <a:gdLst/>
              <a:ahLst/>
              <a:cxnLst/>
              <a:rect l="l" t="t" r="r" b="b"/>
              <a:pathLst>
                <a:path w="858" h="638" extrusionOk="0">
                  <a:moveTo>
                    <a:pt x="152" y="0"/>
                  </a:moveTo>
                  <a:cubicBezTo>
                    <a:pt x="61" y="0"/>
                    <a:pt x="0" y="37"/>
                    <a:pt x="30" y="136"/>
                  </a:cubicBezTo>
                  <a:cubicBezTo>
                    <a:pt x="80" y="236"/>
                    <a:pt x="130" y="336"/>
                    <a:pt x="180" y="412"/>
                  </a:cubicBezTo>
                  <a:cubicBezTo>
                    <a:pt x="256" y="487"/>
                    <a:pt x="657" y="637"/>
                    <a:pt x="757" y="637"/>
                  </a:cubicBezTo>
                  <a:cubicBezTo>
                    <a:pt x="857" y="637"/>
                    <a:pt x="606" y="186"/>
                    <a:pt x="581" y="161"/>
                  </a:cubicBezTo>
                  <a:cubicBezTo>
                    <a:pt x="506" y="85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9" name="Google Shape;3419;p22"/>
          <p:cNvGrpSpPr/>
          <p:nvPr/>
        </p:nvGrpSpPr>
        <p:grpSpPr>
          <a:xfrm rot="2186639" flipH="1">
            <a:off x="7736070" y="285032"/>
            <a:ext cx="1389647" cy="691342"/>
            <a:chOff x="1309650" y="511300"/>
            <a:chExt cx="2245650" cy="1117200"/>
          </a:xfrm>
        </p:grpSpPr>
        <p:sp>
          <p:nvSpPr>
            <p:cNvPr id="3420" name="Google Shape;3420;p22"/>
            <p:cNvSpPr/>
            <p:nvPr/>
          </p:nvSpPr>
          <p:spPr>
            <a:xfrm>
              <a:off x="1309650" y="511300"/>
              <a:ext cx="2245650" cy="1117200"/>
            </a:xfrm>
            <a:custGeom>
              <a:avLst/>
              <a:gdLst/>
              <a:ahLst/>
              <a:cxnLst/>
              <a:rect l="l" t="t" r="r" b="b"/>
              <a:pathLst>
                <a:path w="89826" h="44688" extrusionOk="0">
                  <a:moveTo>
                    <a:pt x="41355" y="0"/>
                  </a:moveTo>
                  <a:cubicBezTo>
                    <a:pt x="40202" y="0"/>
                    <a:pt x="39099" y="326"/>
                    <a:pt x="38147" y="978"/>
                  </a:cubicBezTo>
                  <a:lnTo>
                    <a:pt x="30126" y="6291"/>
                  </a:lnTo>
                  <a:cubicBezTo>
                    <a:pt x="23134" y="7469"/>
                    <a:pt x="18372" y="9148"/>
                    <a:pt x="18171" y="9223"/>
                  </a:cubicBezTo>
                  <a:cubicBezTo>
                    <a:pt x="18021" y="9274"/>
                    <a:pt x="17896" y="9349"/>
                    <a:pt x="17745" y="9399"/>
                  </a:cubicBezTo>
                  <a:cubicBezTo>
                    <a:pt x="17595" y="9474"/>
                    <a:pt x="13811" y="11229"/>
                    <a:pt x="10001" y="13484"/>
                  </a:cubicBezTo>
                  <a:cubicBezTo>
                    <a:pt x="4763" y="16567"/>
                    <a:pt x="1" y="20101"/>
                    <a:pt x="602" y="24938"/>
                  </a:cubicBezTo>
                  <a:cubicBezTo>
                    <a:pt x="1029" y="28397"/>
                    <a:pt x="3861" y="31329"/>
                    <a:pt x="9500" y="34111"/>
                  </a:cubicBezTo>
                  <a:cubicBezTo>
                    <a:pt x="12808" y="35740"/>
                    <a:pt x="16968" y="37269"/>
                    <a:pt x="20126" y="37971"/>
                  </a:cubicBezTo>
                  <a:lnTo>
                    <a:pt x="20176" y="37971"/>
                  </a:lnTo>
                  <a:cubicBezTo>
                    <a:pt x="27294" y="39449"/>
                    <a:pt x="34111" y="40201"/>
                    <a:pt x="40427" y="40201"/>
                  </a:cubicBezTo>
                  <a:lnTo>
                    <a:pt x="41405" y="40201"/>
                  </a:lnTo>
                  <a:cubicBezTo>
                    <a:pt x="53736" y="44687"/>
                    <a:pt x="55891" y="44687"/>
                    <a:pt x="56693" y="44687"/>
                  </a:cubicBezTo>
                  <a:cubicBezTo>
                    <a:pt x="56868" y="44687"/>
                    <a:pt x="57019" y="44687"/>
                    <a:pt x="57144" y="44662"/>
                  </a:cubicBezTo>
                  <a:cubicBezTo>
                    <a:pt x="59350" y="44512"/>
                    <a:pt x="61204" y="43083"/>
                    <a:pt x="61856" y="41053"/>
                  </a:cubicBezTo>
                  <a:cubicBezTo>
                    <a:pt x="62357" y="39549"/>
                    <a:pt x="62207" y="38221"/>
                    <a:pt x="61530" y="36893"/>
                  </a:cubicBezTo>
                  <a:cubicBezTo>
                    <a:pt x="66568" y="35163"/>
                    <a:pt x="70452" y="32933"/>
                    <a:pt x="73435" y="30777"/>
                  </a:cubicBezTo>
                  <a:lnTo>
                    <a:pt x="79475" y="35915"/>
                  </a:lnTo>
                  <a:cubicBezTo>
                    <a:pt x="80578" y="36868"/>
                    <a:pt x="81981" y="37369"/>
                    <a:pt x="83410" y="37369"/>
                  </a:cubicBezTo>
                  <a:cubicBezTo>
                    <a:pt x="85590" y="37369"/>
                    <a:pt x="87646" y="36191"/>
                    <a:pt x="88723" y="34261"/>
                  </a:cubicBezTo>
                  <a:cubicBezTo>
                    <a:pt x="89826" y="32356"/>
                    <a:pt x="89801" y="30076"/>
                    <a:pt x="88648" y="28171"/>
                  </a:cubicBezTo>
                  <a:lnTo>
                    <a:pt x="83435" y="19349"/>
                  </a:lnTo>
                  <a:lnTo>
                    <a:pt x="85741" y="8271"/>
                  </a:lnTo>
                  <a:cubicBezTo>
                    <a:pt x="86117" y="6467"/>
                    <a:pt x="85666" y="4612"/>
                    <a:pt x="84513" y="3183"/>
                  </a:cubicBezTo>
                  <a:cubicBezTo>
                    <a:pt x="83335" y="1755"/>
                    <a:pt x="81605" y="928"/>
                    <a:pt x="79751" y="928"/>
                  </a:cubicBezTo>
                  <a:cubicBezTo>
                    <a:pt x="77746" y="928"/>
                    <a:pt x="75866" y="1930"/>
                    <a:pt x="74738" y="3584"/>
                  </a:cubicBezTo>
                  <a:lnTo>
                    <a:pt x="69801" y="10752"/>
                  </a:lnTo>
                  <a:cubicBezTo>
                    <a:pt x="67194" y="9775"/>
                    <a:pt x="64086" y="8697"/>
                    <a:pt x="60503" y="7569"/>
                  </a:cubicBezTo>
                  <a:cubicBezTo>
                    <a:pt x="56367" y="6291"/>
                    <a:pt x="51906" y="5514"/>
                    <a:pt x="47144" y="5239"/>
                  </a:cubicBezTo>
                  <a:cubicBezTo>
                    <a:pt x="46868" y="2306"/>
                    <a:pt x="44387" y="0"/>
                    <a:pt x="41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2"/>
            <p:cNvSpPr/>
            <p:nvPr/>
          </p:nvSpPr>
          <p:spPr>
            <a:xfrm>
              <a:off x="1805900" y="765100"/>
              <a:ext cx="1473725" cy="626075"/>
            </a:xfrm>
            <a:custGeom>
              <a:avLst/>
              <a:gdLst/>
              <a:ahLst/>
              <a:cxnLst/>
              <a:rect l="l" t="t" r="r" b="b"/>
              <a:pathLst>
                <a:path w="58949" h="25043" extrusionOk="0">
                  <a:moveTo>
                    <a:pt x="23510" y="1"/>
                  </a:moveTo>
                  <a:cubicBezTo>
                    <a:pt x="10633" y="1"/>
                    <a:pt x="1" y="3808"/>
                    <a:pt x="1" y="3808"/>
                  </a:cubicBezTo>
                  <a:lnTo>
                    <a:pt x="1354" y="22906"/>
                  </a:lnTo>
                  <a:cubicBezTo>
                    <a:pt x="8598" y="24417"/>
                    <a:pt x="14990" y="25042"/>
                    <a:pt x="20610" y="25042"/>
                  </a:cubicBezTo>
                  <a:cubicBezTo>
                    <a:pt x="47615" y="25042"/>
                    <a:pt x="56768" y="10600"/>
                    <a:pt x="56768" y="10600"/>
                  </a:cubicBezTo>
                  <a:cubicBezTo>
                    <a:pt x="56768" y="10600"/>
                    <a:pt x="58948" y="8370"/>
                    <a:pt x="39149" y="2204"/>
                  </a:cubicBezTo>
                  <a:cubicBezTo>
                    <a:pt x="33927" y="584"/>
                    <a:pt x="28547" y="1"/>
                    <a:pt x="2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2"/>
            <p:cNvSpPr/>
            <p:nvPr/>
          </p:nvSpPr>
          <p:spPr>
            <a:xfrm>
              <a:off x="3044625" y="659800"/>
              <a:ext cx="385450" cy="660700"/>
            </a:xfrm>
            <a:custGeom>
              <a:avLst/>
              <a:gdLst/>
              <a:ahLst/>
              <a:cxnLst/>
              <a:rect l="l" t="t" r="r" b="b"/>
              <a:pathLst>
                <a:path w="15418" h="26428" extrusionOk="0">
                  <a:moveTo>
                    <a:pt x="10340" y="0"/>
                  </a:moveTo>
                  <a:cubicBezTo>
                    <a:pt x="10019" y="0"/>
                    <a:pt x="9696" y="144"/>
                    <a:pt x="9475" y="476"/>
                  </a:cubicBezTo>
                  <a:lnTo>
                    <a:pt x="302" y="13835"/>
                  </a:lnTo>
                  <a:cubicBezTo>
                    <a:pt x="1" y="14286"/>
                    <a:pt x="76" y="14913"/>
                    <a:pt x="502" y="15289"/>
                  </a:cubicBezTo>
                  <a:lnTo>
                    <a:pt x="13309" y="26166"/>
                  </a:lnTo>
                  <a:cubicBezTo>
                    <a:pt x="13527" y="26348"/>
                    <a:pt x="13767" y="26427"/>
                    <a:pt x="13999" y="26427"/>
                  </a:cubicBezTo>
                  <a:cubicBezTo>
                    <a:pt x="14753" y="26427"/>
                    <a:pt x="15418" y="25593"/>
                    <a:pt x="14938" y="24787"/>
                  </a:cubicBezTo>
                  <a:lnTo>
                    <a:pt x="8948" y="14662"/>
                  </a:lnTo>
                  <a:cubicBezTo>
                    <a:pt x="8798" y="14436"/>
                    <a:pt x="8748" y="14161"/>
                    <a:pt x="8823" y="13885"/>
                  </a:cubicBezTo>
                  <a:lnTo>
                    <a:pt x="11429" y="1304"/>
                  </a:lnTo>
                  <a:cubicBezTo>
                    <a:pt x="11578" y="543"/>
                    <a:pt x="10963" y="0"/>
                    <a:pt x="10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2"/>
            <p:cNvSpPr/>
            <p:nvPr/>
          </p:nvSpPr>
          <p:spPr>
            <a:xfrm>
              <a:off x="2106025" y="636625"/>
              <a:ext cx="257550" cy="193300"/>
            </a:xfrm>
            <a:custGeom>
              <a:avLst/>
              <a:gdLst/>
              <a:ahLst/>
              <a:cxnLst/>
              <a:rect l="l" t="t" r="r" b="b"/>
              <a:pathLst>
                <a:path w="10302" h="7732" extrusionOk="0">
                  <a:moveTo>
                    <a:pt x="9487" y="1"/>
                  </a:moveTo>
                  <a:cubicBezTo>
                    <a:pt x="9338" y="1"/>
                    <a:pt x="9187" y="40"/>
                    <a:pt x="9048" y="125"/>
                  </a:cubicBezTo>
                  <a:lnTo>
                    <a:pt x="1" y="6140"/>
                  </a:lnTo>
                  <a:cubicBezTo>
                    <a:pt x="2264" y="7309"/>
                    <a:pt x="4062" y="7732"/>
                    <a:pt x="5480" y="7732"/>
                  </a:cubicBezTo>
                  <a:cubicBezTo>
                    <a:pt x="8380" y="7732"/>
                    <a:pt x="9688" y="5962"/>
                    <a:pt x="10126" y="5188"/>
                  </a:cubicBezTo>
                  <a:cubicBezTo>
                    <a:pt x="10251" y="4962"/>
                    <a:pt x="10302" y="4737"/>
                    <a:pt x="10302" y="4486"/>
                  </a:cubicBezTo>
                  <a:lnTo>
                    <a:pt x="10302" y="752"/>
                  </a:lnTo>
                  <a:cubicBezTo>
                    <a:pt x="10302" y="308"/>
                    <a:pt x="9906" y="1"/>
                    <a:pt x="9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2"/>
            <p:cNvSpPr/>
            <p:nvPr/>
          </p:nvSpPr>
          <p:spPr>
            <a:xfrm>
              <a:off x="2354150" y="1345250"/>
              <a:ext cx="424225" cy="158000"/>
            </a:xfrm>
            <a:custGeom>
              <a:avLst/>
              <a:gdLst/>
              <a:ahLst/>
              <a:cxnLst/>
              <a:rect l="l" t="t" r="r" b="b"/>
              <a:pathLst>
                <a:path w="16969" h="6320" extrusionOk="0">
                  <a:moveTo>
                    <a:pt x="9299" y="1"/>
                  </a:moveTo>
                  <a:cubicBezTo>
                    <a:pt x="9299" y="1"/>
                    <a:pt x="1" y="402"/>
                    <a:pt x="377" y="1780"/>
                  </a:cubicBezTo>
                  <a:cubicBezTo>
                    <a:pt x="377" y="1780"/>
                    <a:pt x="12724" y="6319"/>
                    <a:pt x="14930" y="6319"/>
                  </a:cubicBezTo>
                  <a:cubicBezTo>
                    <a:pt x="14959" y="6319"/>
                    <a:pt x="14987" y="6318"/>
                    <a:pt x="15013" y="6317"/>
                  </a:cubicBezTo>
                  <a:cubicBezTo>
                    <a:pt x="16968" y="6166"/>
                    <a:pt x="9299" y="1"/>
                    <a:pt x="9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2"/>
            <p:cNvSpPr/>
            <p:nvPr/>
          </p:nvSpPr>
          <p:spPr>
            <a:xfrm>
              <a:off x="1438100" y="860300"/>
              <a:ext cx="521750" cy="478700"/>
            </a:xfrm>
            <a:custGeom>
              <a:avLst/>
              <a:gdLst/>
              <a:ahLst/>
              <a:cxnLst/>
              <a:rect l="l" t="t" r="r" b="b"/>
              <a:pathLst>
                <a:path w="20870" h="19148" extrusionOk="0">
                  <a:moveTo>
                    <a:pt x="14713" y="0"/>
                  </a:moveTo>
                  <a:cubicBezTo>
                    <a:pt x="14713" y="0"/>
                    <a:pt x="1" y="6792"/>
                    <a:pt x="452" y="10351"/>
                  </a:cubicBezTo>
                  <a:cubicBezTo>
                    <a:pt x="878" y="13935"/>
                    <a:pt x="11179" y="18021"/>
                    <a:pt x="16066" y="19098"/>
                  </a:cubicBezTo>
                  <a:cubicBezTo>
                    <a:pt x="16212" y="19131"/>
                    <a:pt x="16352" y="19147"/>
                    <a:pt x="16487" y="19147"/>
                  </a:cubicBezTo>
                  <a:cubicBezTo>
                    <a:pt x="20869" y="19147"/>
                    <a:pt x="19454" y="2262"/>
                    <a:pt x="14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2"/>
            <p:cNvSpPr/>
            <p:nvPr/>
          </p:nvSpPr>
          <p:spPr>
            <a:xfrm>
              <a:off x="1721325" y="962425"/>
              <a:ext cx="70825" cy="55800"/>
            </a:xfrm>
            <a:custGeom>
              <a:avLst/>
              <a:gdLst/>
              <a:ahLst/>
              <a:cxnLst/>
              <a:rect l="l" t="t" r="r" b="b"/>
              <a:pathLst>
                <a:path w="2833" h="2232" extrusionOk="0">
                  <a:moveTo>
                    <a:pt x="1429" y="1"/>
                  </a:moveTo>
                  <a:cubicBezTo>
                    <a:pt x="652" y="1"/>
                    <a:pt x="0" y="502"/>
                    <a:pt x="0" y="1103"/>
                  </a:cubicBezTo>
                  <a:cubicBezTo>
                    <a:pt x="0" y="1730"/>
                    <a:pt x="652" y="2231"/>
                    <a:pt x="1429" y="2231"/>
                  </a:cubicBezTo>
                  <a:cubicBezTo>
                    <a:pt x="2206" y="2231"/>
                    <a:pt x="2832" y="1730"/>
                    <a:pt x="2832" y="1103"/>
                  </a:cubicBezTo>
                  <a:cubicBezTo>
                    <a:pt x="2832" y="502"/>
                    <a:pt x="2206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2"/>
            <p:cNvSpPr/>
            <p:nvPr/>
          </p:nvSpPr>
          <p:spPr>
            <a:xfrm>
              <a:off x="2587875" y="820200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802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083" y="1228"/>
                    <a:pt x="3083" y="802"/>
                  </a:cubicBezTo>
                  <a:cubicBezTo>
                    <a:pt x="3083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2"/>
            <p:cNvSpPr/>
            <p:nvPr/>
          </p:nvSpPr>
          <p:spPr>
            <a:xfrm>
              <a:off x="2409925" y="790750"/>
              <a:ext cx="77700" cy="39500"/>
            </a:xfrm>
            <a:custGeom>
              <a:avLst/>
              <a:gdLst/>
              <a:ahLst/>
              <a:cxnLst/>
              <a:rect l="l" t="t" r="r" b="b"/>
              <a:pathLst>
                <a:path w="3108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777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108" y="1228"/>
                    <a:pt x="3108" y="777"/>
                  </a:cubicBezTo>
                  <a:cubicBezTo>
                    <a:pt x="3108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2"/>
            <p:cNvSpPr/>
            <p:nvPr/>
          </p:nvSpPr>
          <p:spPr>
            <a:xfrm>
              <a:off x="2487600" y="849025"/>
              <a:ext cx="77100" cy="38875"/>
            </a:xfrm>
            <a:custGeom>
              <a:avLst/>
              <a:gdLst/>
              <a:ahLst/>
              <a:cxnLst/>
              <a:rect l="l" t="t" r="r" b="b"/>
              <a:pathLst>
                <a:path w="3084" h="1555" extrusionOk="0">
                  <a:moveTo>
                    <a:pt x="1530" y="0"/>
                  </a:moveTo>
                  <a:cubicBezTo>
                    <a:pt x="678" y="0"/>
                    <a:pt x="1" y="351"/>
                    <a:pt x="1" y="777"/>
                  </a:cubicBezTo>
                  <a:cubicBezTo>
                    <a:pt x="1" y="1203"/>
                    <a:pt x="678" y="1554"/>
                    <a:pt x="1530" y="1554"/>
                  </a:cubicBezTo>
                  <a:cubicBezTo>
                    <a:pt x="2382" y="1554"/>
                    <a:pt x="3084" y="1203"/>
                    <a:pt x="3084" y="777"/>
                  </a:cubicBezTo>
                  <a:cubicBezTo>
                    <a:pt x="3084" y="351"/>
                    <a:pt x="2382" y="0"/>
                    <a:pt x="1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2"/>
            <p:cNvSpPr/>
            <p:nvPr/>
          </p:nvSpPr>
          <p:spPr>
            <a:xfrm>
              <a:off x="27144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2" y="0"/>
                    <a:pt x="1" y="351"/>
                    <a:pt x="1" y="777"/>
                  </a:cubicBezTo>
                  <a:cubicBezTo>
                    <a:pt x="1" y="1203"/>
                    <a:pt x="702" y="1554"/>
                    <a:pt x="1555" y="1554"/>
                  </a:cubicBezTo>
                  <a:cubicBezTo>
                    <a:pt x="2407" y="1554"/>
                    <a:pt x="3108" y="1203"/>
                    <a:pt x="3108" y="777"/>
                  </a:cubicBezTo>
                  <a:cubicBezTo>
                    <a:pt x="3108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2"/>
            <p:cNvSpPr/>
            <p:nvPr/>
          </p:nvSpPr>
          <p:spPr>
            <a:xfrm>
              <a:off x="23466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2"/>
            <p:cNvSpPr/>
            <p:nvPr/>
          </p:nvSpPr>
          <p:spPr>
            <a:xfrm>
              <a:off x="2067175" y="86030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2"/>
            <p:cNvSpPr/>
            <p:nvPr/>
          </p:nvSpPr>
          <p:spPr>
            <a:xfrm>
              <a:off x="2239500" y="810175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29" y="0"/>
                  </a:moveTo>
                  <a:cubicBezTo>
                    <a:pt x="677" y="0"/>
                    <a:pt x="0" y="351"/>
                    <a:pt x="0" y="802"/>
                  </a:cubicBezTo>
                  <a:cubicBezTo>
                    <a:pt x="0" y="1228"/>
                    <a:pt x="677" y="1579"/>
                    <a:pt x="1529" y="1579"/>
                  </a:cubicBezTo>
                  <a:cubicBezTo>
                    <a:pt x="2381" y="1579"/>
                    <a:pt x="3083" y="1228"/>
                    <a:pt x="3083" y="802"/>
                  </a:cubicBezTo>
                  <a:cubicBezTo>
                    <a:pt x="3083" y="351"/>
                    <a:pt x="2381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4" name="Google Shape;3434;p22"/>
          <p:cNvSpPr/>
          <p:nvPr/>
        </p:nvSpPr>
        <p:spPr>
          <a:xfrm rot="-734346" flipH="1">
            <a:off x="8747376" y="2084860"/>
            <a:ext cx="254678" cy="2693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36" name="Google Shape;3436;p22"/>
          <p:cNvSpPr/>
          <p:nvPr/>
        </p:nvSpPr>
        <p:spPr>
          <a:xfrm rot="3552372" flipH="1">
            <a:off x="209805" y="2708661"/>
            <a:ext cx="254675" cy="2693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7" name="Google Shape;3437;p22"/>
          <p:cNvSpPr/>
          <p:nvPr/>
        </p:nvSpPr>
        <p:spPr>
          <a:xfrm rot="8100000" flipH="1">
            <a:off x="4819831" y="4647762"/>
            <a:ext cx="254674" cy="2693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911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p23"/>
          <p:cNvSpPr/>
          <p:nvPr/>
        </p:nvSpPr>
        <p:spPr>
          <a:xfrm flipH="1">
            <a:off x="-973160" y="40423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0" name="Google Shape;3440;p23"/>
          <p:cNvGrpSpPr/>
          <p:nvPr/>
        </p:nvGrpSpPr>
        <p:grpSpPr>
          <a:xfrm rot="10800000" flipH="1">
            <a:off x="-837432" y="4179545"/>
            <a:ext cx="3836998" cy="2198307"/>
            <a:chOff x="-9376871" y="-61513"/>
            <a:chExt cx="3836998" cy="2198307"/>
          </a:xfrm>
        </p:grpSpPr>
        <p:sp>
          <p:nvSpPr>
            <p:cNvPr id="3441" name="Google Shape;3441;p2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1" name="Google Shape;3501;p23"/>
          <p:cNvSpPr/>
          <p:nvPr/>
        </p:nvSpPr>
        <p:spPr>
          <a:xfrm flipH="1">
            <a:off x="7113336" y="-72685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2" name="Google Shape;3502;p23"/>
          <p:cNvGrpSpPr/>
          <p:nvPr/>
        </p:nvGrpSpPr>
        <p:grpSpPr>
          <a:xfrm flipH="1">
            <a:off x="7113336" y="-886000"/>
            <a:ext cx="3704019" cy="2121973"/>
            <a:chOff x="-1389150" y="804800"/>
            <a:chExt cx="971750" cy="556700"/>
          </a:xfrm>
        </p:grpSpPr>
        <p:sp>
          <p:nvSpPr>
            <p:cNvPr id="3503" name="Google Shape;3503;p2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3" name="Google Shape;3563;p23"/>
          <p:cNvGrpSpPr/>
          <p:nvPr/>
        </p:nvGrpSpPr>
        <p:grpSpPr>
          <a:xfrm rot="1333540">
            <a:off x="81027" y="4406881"/>
            <a:ext cx="1024330" cy="629688"/>
            <a:chOff x="3996400" y="3818950"/>
            <a:chExt cx="2307675" cy="1418600"/>
          </a:xfrm>
        </p:grpSpPr>
        <p:sp>
          <p:nvSpPr>
            <p:cNvPr id="3564" name="Google Shape;3564;p23"/>
            <p:cNvSpPr/>
            <p:nvPr/>
          </p:nvSpPr>
          <p:spPr>
            <a:xfrm>
              <a:off x="3996400" y="3818950"/>
              <a:ext cx="2307675" cy="1418600"/>
            </a:xfrm>
            <a:custGeom>
              <a:avLst/>
              <a:gdLst/>
              <a:ahLst/>
              <a:cxnLst/>
              <a:rect l="l" t="t" r="r" b="b"/>
              <a:pathLst>
                <a:path w="92307" h="56744" extrusionOk="0">
                  <a:moveTo>
                    <a:pt x="22632" y="1"/>
                  </a:moveTo>
                  <a:cubicBezTo>
                    <a:pt x="17018" y="1"/>
                    <a:pt x="11955" y="1229"/>
                    <a:pt x="7594" y="3635"/>
                  </a:cubicBezTo>
                  <a:cubicBezTo>
                    <a:pt x="7544" y="3660"/>
                    <a:pt x="7494" y="3710"/>
                    <a:pt x="7444" y="3735"/>
                  </a:cubicBezTo>
                  <a:cubicBezTo>
                    <a:pt x="0" y="7595"/>
                    <a:pt x="702" y="21780"/>
                    <a:pt x="3634" y="33034"/>
                  </a:cubicBezTo>
                  <a:cubicBezTo>
                    <a:pt x="4411" y="35941"/>
                    <a:pt x="5339" y="38773"/>
                    <a:pt x="6416" y="41380"/>
                  </a:cubicBezTo>
                  <a:cubicBezTo>
                    <a:pt x="6416" y="41405"/>
                    <a:pt x="6416" y="41405"/>
                    <a:pt x="6416" y="41430"/>
                  </a:cubicBezTo>
                  <a:cubicBezTo>
                    <a:pt x="8772" y="47169"/>
                    <a:pt x="13810" y="56743"/>
                    <a:pt x="21078" y="56743"/>
                  </a:cubicBezTo>
                  <a:cubicBezTo>
                    <a:pt x="21755" y="56743"/>
                    <a:pt x="22431" y="56668"/>
                    <a:pt x="23083" y="56492"/>
                  </a:cubicBezTo>
                  <a:cubicBezTo>
                    <a:pt x="23258" y="56442"/>
                    <a:pt x="23434" y="56392"/>
                    <a:pt x="23609" y="56317"/>
                  </a:cubicBezTo>
                  <a:cubicBezTo>
                    <a:pt x="24537" y="56192"/>
                    <a:pt x="26091" y="55941"/>
                    <a:pt x="28071" y="55565"/>
                  </a:cubicBezTo>
                  <a:cubicBezTo>
                    <a:pt x="28096" y="55540"/>
                    <a:pt x="28622" y="55440"/>
                    <a:pt x="28822" y="55415"/>
                  </a:cubicBezTo>
                  <a:cubicBezTo>
                    <a:pt x="28822" y="55415"/>
                    <a:pt x="29750" y="55214"/>
                    <a:pt x="29750" y="55214"/>
                  </a:cubicBezTo>
                  <a:cubicBezTo>
                    <a:pt x="36817" y="53735"/>
                    <a:pt x="46517" y="51029"/>
                    <a:pt x="52782" y="46517"/>
                  </a:cubicBezTo>
                  <a:cubicBezTo>
                    <a:pt x="53409" y="46041"/>
                    <a:pt x="54111" y="45590"/>
                    <a:pt x="54863" y="45114"/>
                  </a:cubicBezTo>
                  <a:cubicBezTo>
                    <a:pt x="56066" y="44387"/>
                    <a:pt x="57419" y="43635"/>
                    <a:pt x="58873" y="42908"/>
                  </a:cubicBezTo>
                  <a:cubicBezTo>
                    <a:pt x="60477" y="42106"/>
                    <a:pt x="62231" y="41329"/>
                    <a:pt x="64261" y="40502"/>
                  </a:cubicBezTo>
                  <a:cubicBezTo>
                    <a:pt x="64838" y="40277"/>
                    <a:pt x="65389" y="40051"/>
                    <a:pt x="65940" y="39826"/>
                  </a:cubicBezTo>
                  <a:cubicBezTo>
                    <a:pt x="66843" y="39475"/>
                    <a:pt x="67695" y="39149"/>
                    <a:pt x="68522" y="38823"/>
                  </a:cubicBezTo>
                  <a:lnTo>
                    <a:pt x="69123" y="38598"/>
                  </a:lnTo>
                  <a:cubicBezTo>
                    <a:pt x="70402" y="38121"/>
                    <a:pt x="71730" y="37620"/>
                    <a:pt x="72858" y="37169"/>
                  </a:cubicBezTo>
                  <a:lnTo>
                    <a:pt x="72933" y="37119"/>
                  </a:lnTo>
                  <a:cubicBezTo>
                    <a:pt x="75314" y="36141"/>
                    <a:pt x="76717" y="35364"/>
                    <a:pt x="77720" y="34437"/>
                  </a:cubicBezTo>
                  <a:cubicBezTo>
                    <a:pt x="78071" y="34136"/>
                    <a:pt x="78447" y="33735"/>
                    <a:pt x="78798" y="33259"/>
                  </a:cubicBezTo>
                  <a:cubicBezTo>
                    <a:pt x="80677" y="34588"/>
                    <a:pt x="82983" y="35540"/>
                    <a:pt x="85138" y="35540"/>
                  </a:cubicBezTo>
                  <a:cubicBezTo>
                    <a:pt x="88848" y="35540"/>
                    <a:pt x="91680" y="32833"/>
                    <a:pt x="92031" y="28973"/>
                  </a:cubicBezTo>
                  <a:cubicBezTo>
                    <a:pt x="92306" y="25740"/>
                    <a:pt x="91028" y="23535"/>
                    <a:pt x="89775" y="22131"/>
                  </a:cubicBezTo>
                  <a:cubicBezTo>
                    <a:pt x="90326" y="19550"/>
                    <a:pt x="89925" y="16668"/>
                    <a:pt x="88973" y="14587"/>
                  </a:cubicBezTo>
                  <a:cubicBezTo>
                    <a:pt x="87570" y="11505"/>
                    <a:pt x="84863" y="9650"/>
                    <a:pt x="81755" y="9600"/>
                  </a:cubicBezTo>
                  <a:lnTo>
                    <a:pt x="81630" y="9600"/>
                  </a:lnTo>
                  <a:cubicBezTo>
                    <a:pt x="78522" y="9600"/>
                    <a:pt x="75966" y="11279"/>
                    <a:pt x="74587" y="14186"/>
                  </a:cubicBezTo>
                  <a:cubicBezTo>
                    <a:pt x="74512" y="14312"/>
                    <a:pt x="74462" y="14437"/>
                    <a:pt x="74412" y="14562"/>
                  </a:cubicBezTo>
                  <a:cubicBezTo>
                    <a:pt x="73935" y="14412"/>
                    <a:pt x="73434" y="14337"/>
                    <a:pt x="72908" y="14337"/>
                  </a:cubicBezTo>
                  <a:lnTo>
                    <a:pt x="70151" y="14337"/>
                  </a:lnTo>
                  <a:cubicBezTo>
                    <a:pt x="69650" y="14312"/>
                    <a:pt x="69073" y="14287"/>
                    <a:pt x="68472" y="14262"/>
                  </a:cubicBezTo>
                  <a:cubicBezTo>
                    <a:pt x="67219" y="14186"/>
                    <a:pt x="66016" y="14111"/>
                    <a:pt x="64913" y="13961"/>
                  </a:cubicBezTo>
                  <a:cubicBezTo>
                    <a:pt x="64361" y="13911"/>
                    <a:pt x="63860" y="13836"/>
                    <a:pt x="63359" y="13760"/>
                  </a:cubicBezTo>
                  <a:cubicBezTo>
                    <a:pt x="62833" y="13685"/>
                    <a:pt x="62331" y="13585"/>
                    <a:pt x="61830" y="13485"/>
                  </a:cubicBezTo>
                  <a:cubicBezTo>
                    <a:pt x="61254" y="13359"/>
                    <a:pt x="60727" y="13234"/>
                    <a:pt x="60226" y="13084"/>
                  </a:cubicBezTo>
                  <a:cubicBezTo>
                    <a:pt x="59098" y="12758"/>
                    <a:pt x="58622" y="12457"/>
                    <a:pt x="58447" y="12357"/>
                  </a:cubicBezTo>
                  <a:cubicBezTo>
                    <a:pt x="57720" y="11856"/>
                    <a:pt x="40226" y="1"/>
                    <a:pt x="22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5589125" y="4184250"/>
              <a:ext cx="592150" cy="397875"/>
            </a:xfrm>
            <a:custGeom>
              <a:avLst/>
              <a:gdLst/>
              <a:ahLst/>
              <a:cxnLst/>
              <a:rect l="l" t="t" r="r" b="b"/>
              <a:pathLst>
                <a:path w="23686" h="15915" extrusionOk="0">
                  <a:moveTo>
                    <a:pt x="17945" y="0"/>
                  </a:moveTo>
                  <a:cubicBezTo>
                    <a:pt x="14564" y="0"/>
                    <a:pt x="14862" y="4890"/>
                    <a:pt x="14462" y="5865"/>
                  </a:cubicBezTo>
                  <a:cubicBezTo>
                    <a:pt x="14061" y="6843"/>
                    <a:pt x="3585" y="8597"/>
                    <a:pt x="3585" y="8597"/>
                  </a:cubicBezTo>
                  <a:cubicBezTo>
                    <a:pt x="1" y="9249"/>
                    <a:pt x="2056" y="15615"/>
                    <a:pt x="2056" y="15615"/>
                  </a:cubicBezTo>
                  <a:cubicBezTo>
                    <a:pt x="2056" y="15615"/>
                    <a:pt x="10581" y="12242"/>
                    <a:pt x="14418" y="12242"/>
                  </a:cubicBezTo>
                  <a:cubicBezTo>
                    <a:pt x="15247" y="12242"/>
                    <a:pt x="15858" y="12400"/>
                    <a:pt x="16116" y="12782"/>
                  </a:cubicBezTo>
                  <a:cubicBezTo>
                    <a:pt x="17050" y="14152"/>
                    <a:pt x="19610" y="15914"/>
                    <a:pt x="21420" y="15914"/>
                  </a:cubicBezTo>
                  <a:cubicBezTo>
                    <a:pt x="22426" y="15914"/>
                    <a:pt x="23200" y="15370"/>
                    <a:pt x="23334" y="13910"/>
                  </a:cubicBezTo>
                  <a:cubicBezTo>
                    <a:pt x="23685" y="9850"/>
                    <a:pt x="18973" y="9775"/>
                    <a:pt x="20527" y="7920"/>
                  </a:cubicBezTo>
                  <a:cubicBezTo>
                    <a:pt x="22081" y="6041"/>
                    <a:pt x="21404" y="51"/>
                    <a:pt x="17971" y="0"/>
                  </a:cubicBezTo>
                  <a:cubicBezTo>
                    <a:pt x="17962" y="0"/>
                    <a:pt x="17954" y="0"/>
                    <a:pt x="17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4247025" y="3944000"/>
              <a:ext cx="1673600" cy="1161950"/>
            </a:xfrm>
            <a:custGeom>
              <a:avLst/>
              <a:gdLst/>
              <a:ahLst/>
              <a:cxnLst/>
              <a:rect l="l" t="t" r="r" b="b"/>
              <a:pathLst>
                <a:path w="66944" h="46478" extrusionOk="0">
                  <a:moveTo>
                    <a:pt x="12602" y="1"/>
                  </a:moveTo>
                  <a:cubicBezTo>
                    <a:pt x="8205" y="1"/>
                    <a:pt x="3885" y="856"/>
                    <a:pt x="0" y="3019"/>
                  </a:cubicBezTo>
                  <a:cubicBezTo>
                    <a:pt x="0" y="3019"/>
                    <a:pt x="23108" y="23871"/>
                    <a:pt x="12030" y="46478"/>
                  </a:cubicBezTo>
                  <a:cubicBezTo>
                    <a:pt x="12030" y="46478"/>
                    <a:pt x="30677" y="44047"/>
                    <a:pt x="39825" y="37455"/>
                  </a:cubicBezTo>
                  <a:cubicBezTo>
                    <a:pt x="48948" y="30839"/>
                    <a:pt x="61755" y="28057"/>
                    <a:pt x="64362" y="25726"/>
                  </a:cubicBezTo>
                  <a:cubicBezTo>
                    <a:pt x="66943" y="23370"/>
                    <a:pt x="65164" y="16402"/>
                    <a:pt x="62883" y="14347"/>
                  </a:cubicBezTo>
                  <a:cubicBezTo>
                    <a:pt x="62883" y="14347"/>
                    <a:pt x="62477" y="14359"/>
                    <a:pt x="61783" y="14359"/>
                  </a:cubicBezTo>
                  <a:cubicBezTo>
                    <a:pt x="58613" y="14359"/>
                    <a:pt x="49435" y="14122"/>
                    <a:pt x="45590" y="11490"/>
                  </a:cubicBezTo>
                  <a:cubicBezTo>
                    <a:pt x="42005" y="9037"/>
                    <a:pt x="26898" y="1"/>
                    <a:pt x="12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5659925" y="4300800"/>
              <a:ext cx="192400" cy="374075"/>
            </a:xfrm>
            <a:custGeom>
              <a:avLst/>
              <a:gdLst/>
              <a:ahLst/>
              <a:cxnLst/>
              <a:rect l="l" t="t" r="r" b="b"/>
              <a:pathLst>
                <a:path w="7696" h="14963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805" y="426"/>
                    <a:pt x="1956" y="902"/>
                    <a:pt x="2081" y="1354"/>
                  </a:cubicBezTo>
                  <a:cubicBezTo>
                    <a:pt x="2833" y="3835"/>
                    <a:pt x="3284" y="6141"/>
                    <a:pt x="3585" y="8321"/>
                  </a:cubicBezTo>
                  <a:cubicBezTo>
                    <a:pt x="2758" y="10176"/>
                    <a:pt x="1705" y="12181"/>
                    <a:pt x="402" y="14311"/>
                  </a:cubicBezTo>
                  <a:cubicBezTo>
                    <a:pt x="277" y="14537"/>
                    <a:pt x="151" y="14737"/>
                    <a:pt x="1" y="14963"/>
                  </a:cubicBezTo>
                  <a:cubicBezTo>
                    <a:pt x="928" y="14612"/>
                    <a:pt x="1780" y="14286"/>
                    <a:pt x="2607" y="13960"/>
                  </a:cubicBezTo>
                  <a:cubicBezTo>
                    <a:pt x="3059" y="13133"/>
                    <a:pt x="3510" y="12331"/>
                    <a:pt x="3936" y="11554"/>
                  </a:cubicBezTo>
                  <a:cubicBezTo>
                    <a:pt x="3961" y="12181"/>
                    <a:pt x="3986" y="12807"/>
                    <a:pt x="3986" y="13409"/>
                  </a:cubicBezTo>
                  <a:cubicBezTo>
                    <a:pt x="4612" y="13158"/>
                    <a:pt x="5214" y="12907"/>
                    <a:pt x="5715" y="12682"/>
                  </a:cubicBezTo>
                  <a:cubicBezTo>
                    <a:pt x="5665" y="11379"/>
                    <a:pt x="5565" y="9975"/>
                    <a:pt x="5364" y="8521"/>
                  </a:cubicBezTo>
                  <a:cubicBezTo>
                    <a:pt x="6467" y="6065"/>
                    <a:pt x="7194" y="3860"/>
                    <a:pt x="7695" y="1905"/>
                  </a:cubicBezTo>
                  <a:cubicBezTo>
                    <a:pt x="7294" y="1153"/>
                    <a:pt x="6843" y="501"/>
                    <a:pt x="6367" y="75"/>
                  </a:cubicBezTo>
                  <a:lnTo>
                    <a:pt x="6342" y="75"/>
                  </a:lnTo>
                  <a:cubicBezTo>
                    <a:pt x="6016" y="1604"/>
                    <a:pt x="5540" y="3333"/>
                    <a:pt x="4838" y="5263"/>
                  </a:cubicBezTo>
                  <a:cubicBezTo>
                    <a:pt x="4562" y="3860"/>
                    <a:pt x="4186" y="2381"/>
                    <a:pt x="3735" y="877"/>
                  </a:cubicBezTo>
                  <a:cubicBezTo>
                    <a:pt x="3660" y="602"/>
                    <a:pt x="3560" y="326"/>
                    <a:pt x="3485" y="75"/>
                  </a:cubicBezTo>
                  <a:cubicBezTo>
                    <a:pt x="2933" y="50"/>
                    <a:pt x="2332" y="25"/>
                    <a:pt x="1680" y="0"/>
                  </a:cubicBezTo>
                  <a:close/>
                </a:path>
              </a:pathLst>
            </a:custGeom>
            <a:solidFill>
              <a:srgbClr val="992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4178100" y="3944275"/>
              <a:ext cx="1426725" cy="1140375"/>
            </a:xfrm>
            <a:custGeom>
              <a:avLst/>
              <a:gdLst/>
              <a:ahLst/>
              <a:cxnLst/>
              <a:rect l="l" t="t" r="r" b="b"/>
              <a:pathLst>
                <a:path w="57069" h="45615" extrusionOk="0">
                  <a:moveTo>
                    <a:pt x="25214" y="1930"/>
                  </a:moveTo>
                  <a:cubicBezTo>
                    <a:pt x="27269" y="4186"/>
                    <a:pt x="29875" y="7870"/>
                    <a:pt x="32106" y="13610"/>
                  </a:cubicBezTo>
                  <a:cubicBezTo>
                    <a:pt x="31580" y="15314"/>
                    <a:pt x="30903" y="17118"/>
                    <a:pt x="30051" y="19048"/>
                  </a:cubicBezTo>
                  <a:cubicBezTo>
                    <a:pt x="29023" y="21429"/>
                    <a:pt x="27870" y="23559"/>
                    <a:pt x="26692" y="25414"/>
                  </a:cubicBezTo>
                  <a:cubicBezTo>
                    <a:pt x="26392" y="23484"/>
                    <a:pt x="25915" y="21429"/>
                    <a:pt x="25289" y="19274"/>
                  </a:cubicBezTo>
                  <a:cubicBezTo>
                    <a:pt x="24437" y="16442"/>
                    <a:pt x="23509" y="13985"/>
                    <a:pt x="22532" y="11855"/>
                  </a:cubicBezTo>
                  <a:cubicBezTo>
                    <a:pt x="23985" y="8046"/>
                    <a:pt x="24787" y="4737"/>
                    <a:pt x="25214" y="1930"/>
                  </a:cubicBezTo>
                  <a:close/>
                  <a:moveTo>
                    <a:pt x="33033" y="16191"/>
                  </a:moveTo>
                  <a:cubicBezTo>
                    <a:pt x="33259" y="16843"/>
                    <a:pt x="33484" y="17519"/>
                    <a:pt x="33685" y="18221"/>
                  </a:cubicBezTo>
                  <a:cubicBezTo>
                    <a:pt x="35489" y="24286"/>
                    <a:pt x="35790" y="29424"/>
                    <a:pt x="35489" y="33459"/>
                  </a:cubicBezTo>
                  <a:cubicBezTo>
                    <a:pt x="32106" y="37971"/>
                    <a:pt x="28597" y="40853"/>
                    <a:pt x="25790" y="42657"/>
                  </a:cubicBezTo>
                  <a:cubicBezTo>
                    <a:pt x="26742" y="39700"/>
                    <a:pt x="27770" y="34712"/>
                    <a:pt x="27043" y="28021"/>
                  </a:cubicBezTo>
                  <a:cubicBezTo>
                    <a:pt x="28647" y="25690"/>
                    <a:pt x="30226" y="22958"/>
                    <a:pt x="31630" y="19725"/>
                  </a:cubicBezTo>
                  <a:cubicBezTo>
                    <a:pt x="32156" y="18497"/>
                    <a:pt x="32632" y="17319"/>
                    <a:pt x="33033" y="16191"/>
                  </a:cubicBezTo>
                  <a:close/>
                  <a:moveTo>
                    <a:pt x="15690" y="0"/>
                  </a:moveTo>
                  <a:cubicBezTo>
                    <a:pt x="14236" y="0"/>
                    <a:pt x="12807" y="76"/>
                    <a:pt x="11404" y="251"/>
                  </a:cubicBezTo>
                  <a:cubicBezTo>
                    <a:pt x="11429" y="276"/>
                    <a:pt x="11429" y="301"/>
                    <a:pt x="11479" y="301"/>
                  </a:cubicBezTo>
                  <a:cubicBezTo>
                    <a:pt x="11479" y="326"/>
                    <a:pt x="12206" y="702"/>
                    <a:pt x="13309" y="1655"/>
                  </a:cubicBezTo>
                  <a:cubicBezTo>
                    <a:pt x="12933" y="2732"/>
                    <a:pt x="12482" y="3860"/>
                    <a:pt x="11955" y="5063"/>
                  </a:cubicBezTo>
                  <a:cubicBezTo>
                    <a:pt x="8321" y="13434"/>
                    <a:pt x="3509" y="18371"/>
                    <a:pt x="0" y="21078"/>
                  </a:cubicBezTo>
                  <a:cubicBezTo>
                    <a:pt x="101" y="21705"/>
                    <a:pt x="226" y="22331"/>
                    <a:pt x="351" y="22983"/>
                  </a:cubicBezTo>
                  <a:cubicBezTo>
                    <a:pt x="4086" y="20276"/>
                    <a:pt x="9474" y="15088"/>
                    <a:pt x="13534" y="5740"/>
                  </a:cubicBezTo>
                  <a:cubicBezTo>
                    <a:pt x="13960" y="4762"/>
                    <a:pt x="14336" y="3835"/>
                    <a:pt x="14687" y="2933"/>
                  </a:cubicBezTo>
                  <a:cubicBezTo>
                    <a:pt x="16417" y="4712"/>
                    <a:pt x="18597" y="7569"/>
                    <a:pt x="20677" y="11905"/>
                  </a:cubicBezTo>
                  <a:cubicBezTo>
                    <a:pt x="20402" y="12582"/>
                    <a:pt x="20126" y="13284"/>
                    <a:pt x="19825" y="13985"/>
                  </a:cubicBezTo>
                  <a:cubicBezTo>
                    <a:pt x="13409" y="28773"/>
                    <a:pt x="3334" y="32808"/>
                    <a:pt x="3233" y="32858"/>
                  </a:cubicBezTo>
                  <a:cubicBezTo>
                    <a:pt x="3208" y="32858"/>
                    <a:pt x="3183" y="32883"/>
                    <a:pt x="3158" y="32908"/>
                  </a:cubicBezTo>
                  <a:cubicBezTo>
                    <a:pt x="3359" y="33434"/>
                    <a:pt x="3559" y="33961"/>
                    <a:pt x="3785" y="34487"/>
                  </a:cubicBezTo>
                  <a:cubicBezTo>
                    <a:pt x="3810" y="34462"/>
                    <a:pt x="3810" y="34462"/>
                    <a:pt x="3835" y="34462"/>
                  </a:cubicBezTo>
                  <a:cubicBezTo>
                    <a:pt x="4286" y="34286"/>
                    <a:pt x="14662" y="30151"/>
                    <a:pt x="21404" y="14662"/>
                  </a:cubicBezTo>
                  <a:cubicBezTo>
                    <a:pt x="21479" y="14462"/>
                    <a:pt x="21554" y="14286"/>
                    <a:pt x="21630" y="14086"/>
                  </a:cubicBezTo>
                  <a:cubicBezTo>
                    <a:pt x="22331" y="15790"/>
                    <a:pt x="23008" y="17645"/>
                    <a:pt x="23635" y="19750"/>
                  </a:cubicBezTo>
                  <a:cubicBezTo>
                    <a:pt x="24462" y="22557"/>
                    <a:pt x="24988" y="25163"/>
                    <a:pt x="25264" y="27544"/>
                  </a:cubicBezTo>
                  <a:cubicBezTo>
                    <a:pt x="19549" y="35464"/>
                    <a:pt x="13534" y="37895"/>
                    <a:pt x="13459" y="37920"/>
                  </a:cubicBezTo>
                  <a:cubicBezTo>
                    <a:pt x="13008" y="38096"/>
                    <a:pt x="12782" y="38572"/>
                    <a:pt x="12958" y="39023"/>
                  </a:cubicBezTo>
                  <a:cubicBezTo>
                    <a:pt x="13105" y="39360"/>
                    <a:pt x="13430" y="39573"/>
                    <a:pt x="13782" y="39573"/>
                  </a:cubicBezTo>
                  <a:cubicBezTo>
                    <a:pt x="13849" y="39573"/>
                    <a:pt x="13917" y="39566"/>
                    <a:pt x="13985" y="39550"/>
                  </a:cubicBezTo>
                  <a:cubicBezTo>
                    <a:pt x="14010" y="39550"/>
                    <a:pt x="14036" y="39524"/>
                    <a:pt x="14061" y="39524"/>
                  </a:cubicBezTo>
                  <a:cubicBezTo>
                    <a:pt x="14386" y="39399"/>
                    <a:pt x="19900" y="37194"/>
                    <a:pt x="25489" y="30126"/>
                  </a:cubicBezTo>
                  <a:lnTo>
                    <a:pt x="25489" y="30126"/>
                  </a:lnTo>
                  <a:cubicBezTo>
                    <a:pt x="25890" y="37319"/>
                    <a:pt x="24236" y="42181"/>
                    <a:pt x="23459" y="44036"/>
                  </a:cubicBezTo>
                  <a:cubicBezTo>
                    <a:pt x="21504" y="45038"/>
                    <a:pt x="20251" y="45389"/>
                    <a:pt x="20226" y="45414"/>
                  </a:cubicBezTo>
                  <a:cubicBezTo>
                    <a:pt x="20076" y="45439"/>
                    <a:pt x="19975" y="45514"/>
                    <a:pt x="19875" y="45615"/>
                  </a:cubicBezTo>
                  <a:cubicBezTo>
                    <a:pt x="21880" y="45214"/>
                    <a:pt x="24336" y="44687"/>
                    <a:pt x="26968" y="43986"/>
                  </a:cubicBezTo>
                  <a:cubicBezTo>
                    <a:pt x="29374" y="42407"/>
                    <a:pt x="32231" y="40076"/>
                    <a:pt x="35113" y="36717"/>
                  </a:cubicBezTo>
                  <a:lnTo>
                    <a:pt x="35113" y="36717"/>
                  </a:lnTo>
                  <a:cubicBezTo>
                    <a:pt x="34712" y="39023"/>
                    <a:pt x="34161" y="40753"/>
                    <a:pt x="33735" y="41880"/>
                  </a:cubicBezTo>
                  <a:cubicBezTo>
                    <a:pt x="34462" y="41605"/>
                    <a:pt x="35163" y="41329"/>
                    <a:pt x="35865" y="41028"/>
                  </a:cubicBezTo>
                  <a:cubicBezTo>
                    <a:pt x="36417" y="39349"/>
                    <a:pt x="36968" y="36993"/>
                    <a:pt x="37219" y="34036"/>
                  </a:cubicBezTo>
                  <a:cubicBezTo>
                    <a:pt x="38246" y="32607"/>
                    <a:pt x="39274" y="31028"/>
                    <a:pt x="40276" y="29299"/>
                  </a:cubicBezTo>
                  <a:cubicBezTo>
                    <a:pt x="42206" y="25890"/>
                    <a:pt x="43585" y="22833"/>
                    <a:pt x="44512" y="20101"/>
                  </a:cubicBezTo>
                  <a:cubicBezTo>
                    <a:pt x="45991" y="26742"/>
                    <a:pt x="45665" y="32106"/>
                    <a:pt x="44963" y="35840"/>
                  </a:cubicBezTo>
                  <a:cubicBezTo>
                    <a:pt x="46392" y="34963"/>
                    <a:pt x="47895" y="34136"/>
                    <a:pt x="49374" y="33409"/>
                  </a:cubicBezTo>
                  <a:cubicBezTo>
                    <a:pt x="50251" y="32081"/>
                    <a:pt x="51078" y="30652"/>
                    <a:pt x="51905" y="29098"/>
                  </a:cubicBezTo>
                  <a:cubicBezTo>
                    <a:pt x="52958" y="27068"/>
                    <a:pt x="53810" y="25163"/>
                    <a:pt x="54512" y="23359"/>
                  </a:cubicBezTo>
                  <a:cubicBezTo>
                    <a:pt x="54988" y="26116"/>
                    <a:pt x="55139" y="28622"/>
                    <a:pt x="55088" y="30853"/>
                  </a:cubicBezTo>
                  <a:cubicBezTo>
                    <a:pt x="55690" y="30602"/>
                    <a:pt x="56266" y="30377"/>
                    <a:pt x="56843" y="30151"/>
                  </a:cubicBezTo>
                  <a:cubicBezTo>
                    <a:pt x="56843" y="27244"/>
                    <a:pt x="56492" y="23910"/>
                    <a:pt x="55640" y="20201"/>
                  </a:cubicBezTo>
                  <a:cubicBezTo>
                    <a:pt x="56367" y="17845"/>
                    <a:pt x="56818" y="15765"/>
                    <a:pt x="57068" y="13935"/>
                  </a:cubicBezTo>
                  <a:cubicBezTo>
                    <a:pt x="56492" y="13885"/>
                    <a:pt x="55915" y="13785"/>
                    <a:pt x="55339" y="13710"/>
                  </a:cubicBezTo>
                  <a:cubicBezTo>
                    <a:pt x="55189" y="14687"/>
                    <a:pt x="55013" y="15765"/>
                    <a:pt x="54738" y="16918"/>
                  </a:cubicBezTo>
                  <a:cubicBezTo>
                    <a:pt x="54362" y="15665"/>
                    <a:pt x="53961" y="14487"/>
                    <a:pt x="53560" y="13384"/>
                  </a:cubicBezTo>
                  <a:cubicBezTo>
                    <a:pt x="52858" y="13234"/>
                    <a:pt x="52156" y="13083"/>
                    <a:pt x="51529" y="12883"/>
                  </a:cubicBezTo>
                  <a:lnTo>
                    <a:pt x="51529" y="12883"/>
                  </a:lnTo>
                  <a:cubicBezTo>
                    <a:pt x="52106" y="14361"/>
                    <a:pt x="52682" y="15965"/>
                    <a:pt x="53209" y="17745"/>
                  </a:cubicBezTo>
                  <a:cubicBezTo>
                    <a:pt x="53434" y="18572"/>
                    <a:pt x="53635" y="19349"/>
                    <a:pt x="53835" y="20126"/>
                  </a:cubicBezTo>
                  <a:cubicBezTo>
                    <a:pt x="53058" y="22582"/>
                    <a:pt x="51931" y="25314"/>
                    <a:pt x="50377" y="28296"/>
                  </a:cubicBezTo>
                  <a:cubicBezTo>
                    <a:pt x="49324" y="30351"/>
                    <a:pt x="48196" y="32156"/>
                    <a:pt x="47068" y="33760"/>
                  </a:cubicBezTo>
                  <a:cubicBezTo>
                    <a:pt x="47570" y="29474"/>
                    <a:pt x="47419" y="23785"/>
                    <a:pt x="45489" y="16893"/>
                  </a:cubicBezTo>
                  <a:cubicBezTo>
                    <a:pt x="46166" y="14236"/>
                    <a:pt x="46417" y="12005"/>
                    <a:pt x="46467" y="10251"/>
                  </a:cubicBezTo>
                  <a:cubicBezTo>
                    <a:pt x="45966" y="9950"/>
                    <a:pt x="45389" y="9599"/>
                    <a:pt x="44737" y="9224"/>
                  </a:cubicBezTo>
                  <a:lnTo>
                    <a:pt x="44737" y="9224"/>
                  </a:lnTo>
                  <a:cubicBezTo>
                    <a:pt x="44763" y="10376"/>
                    <a:pt x="44687" y="11805"/>
                    <a:pt x="44412" y="13509"/>
                  </a:cubicBezTo>
                  <a:cubicBezTo>
                    <a:pt x="43660" y="11354"/>
                    <a:pt x="42858" y="9449"/>
                    <a:pt x="42031" y="7745"/>
                  </a:cubicBezTo>
                  <a:cubicBezTo>
                    <a:pt x="41204" y="7319"/>
                    <a:pt x="40326" y="6868"/>
                    <a:pt x="39399" y="6416"/>
                  </a:cubicBezTo>
                  <a:lnTo>
                    <a:pt x="39399" y="6416"/>
                  </a:lnTo>
                  <a:cubicBezTo>
                    <a:pt x="40903" y="9098"/>
                    <a:pt x="42382" y="12482"/>
                    <a:pt x="43660" y="16767"/>
                  </a:cubicBezTo>
                  <a:cubicBezTo>
                    <a:pt x="43660" y="16792"/>
                    <a:pt x="43685" y="16843"/>
                    <a:pt x="43685" y="16893"/>
                  </a:cubicBezTo>
                  <a:cubicBezTo>
                    <a:pt x="42833" y="20101"/>
                    <a:pt x="41329" y="23960"/>
                    <a:pt x="38773" y="28447"/>
                  </a:cubicBezTo>
                  <a:cubicBezTo>
                    <a:pt x="38321" y="29274"/>
                    <a:pt x="37820" y="30076"/>
                    <a:pt x="37344" y="30828"/>
                  </a:cubicBezTo>
                  <a:cubicBezTo>
                    <a:pt x="37344" y="27118"/>
                    <a:pt x="36818" y="22732"/>
                    <a:pt x="35339" y="17720"/>
                  </a:cubicBezTo>
                  <a:cubicBezTo>
                    <a:pt x="34888" y="16241"/>
                    <a:pt x="34412" y="14838"/>
                    <a:pt x="33935" y="13534"/>
                  </a:cubicBezTo>
                  <a:cubicBezTo>
                    <a:pt x="34988" y="10126"/>
                    <a:pt x="35489" y="7193"/>
                    <a:pt x="35690" y="4737"/>
                  </a:cubicBezTo>
                  <a:cubicBezTo>
                    <a:pt x="35138" y="4512"/>
                    <a:pt x="34587" y="4286"/>
                    <a:pt x="34011" y="4061"/>
                  </a:cubicBezTo>
                  <a:cubicBezTo>
                    <a:pt x="33885" y="5990"/>
                    <a:pt x="33559" y="8296"/>
                    <a:pt x="32883" y="10953"/>
                  </a:cubicBezTo>
                  <a:cubicBezTo>
                    <a:pt x="31078" y="6843"/>
                    <a:pt x="29148" y="3910"/>
                    <a:pt x="27419" y="1805"/>
                  </a:cubicBezTo>
                  <a:cubicBezTo>
                    <a:pt x="26166" y="1454"/>
                    <a:pt x="24888" y="1153"/>
                    <a:pt x="23610" y="878"/>
                  </a:cubicBezTo>
                  <a:cubicBezTo>
                    <a:pt x="23309" y="3359"/>
                    <a:pt x="22657" y="6291"/>
                    <a:pt x="21504" y="9700"/>
                  </a:cubicBezTo>
                  <a:cubicBezTo>
                    <a:pt x="19324" y="5514"/>
                    <a:pt x="17068" y="2807"/>
                    <a:pt x="15314" y="1128"/>
                  </a:cubicBezTo>
                  <a:cubicBezTo>
                    <a:pt x="15464" y="752"/>
                    <a:pt x="15564" y="376"/>
                    <a:pt x="15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4129850" y="4014750"/>
              <a:ext cx="538250" cy="1097275"/>
            </a:xfrm>
            <a:custGeom>
              <a:avLst/>
              <a:gdLst/>
              <a:ahLst/>
              <a:cxnLst/>
              <a:rect l="l" t="t" r="r" b="b"/>
              <a:pathLst>
                <a:path w="21530" h="43891" extrusionOk="0">
                  <a:moveTo>
                    <a:pt x="5751" y="0"/>
                  </a:moveTo>
                  <a:cubicBezTo>
                    <a:pt x="5508" y="0"/>
                    <a:pt x="5271" y="29"/>
                    <a:pt x="5038" y="89"/>
                  </a:cubicBezTo>
                  <a:cubicBezTo>
                    <a:pt x="853" y="1191"/>
                    <a:pt x="1" y="11868"/>
                    <a:pt x="3158" y="23948"/>
                  </a:cubicBezTo>
                  <a:cubicBezTo>
                    <a:pt x="6139" y="35326"/>
                    <a:pt x="11597" y="43891"/>
                    <a:pt x="15741" y="43891"/>
                  </a:cubicBezTo>
                  <a:cubicBezTo>
                    <a:pt x="15988" y="43891"/>
                    <a:pt x="16230" y="43860"/>
                    <a:pt x="16467" y="43798"/>
                  </a:cubicBezTo>
                  <a:cubicBezTo>
                    <a:pt x="20677" y="42721"/>
                    <a:pt x="21530" y="32044"/>
                    <a:pt x="18372" y="19963"/>
                  </a:cubicBezTo>
                  <a:cubicBezTo>
                    <a:pt x="15388" y="8550"/>
                    <a:pt x="9899" y="0"/>
                    <a:pt x="5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4176225" y="4077175"/>
              <a:ext cx="399150" cy="987925"/>
            </a:xfrm>
            <a:custGeom>
              <a:avLst/>
              <a:gdLst/>
              <a:ahLst/>
              <a:cxnLst/>
              <a:rect l="l" t="t" r="r" b="b"/>
              <a:pathLst>
                <a:path w="15966" h="39517" extrusionOk="0">
                  <a:moveTo>
                    <a:pt x="3203" y="0"/>
                  </a:moveTo>
                  <a:cubicBezTo>
                    <a:pt x="3076" y="0"/>
                    <a:pt x="2953" y="16"/>
                    <a:pt x="2832" y="48"/>
                  </a:cubicBezTo>
                  <a:cubicBezTo>
                    <a:pt x="0" y="775"/>
                    <a:pt x="25" y="10198"/>
                    <a:pt x="2857" y="21101"/>
                  </a:cubicBezTo>
                  <a:cubicBezTo>
                    <a:pt x="5597" y="31530"/>
                    <a:pt x="9926" y="39516"/>
                    <a:pt x="12774" y="39516"/>
                  </a:cubicBezTo>
                  <a:cubicBezTo>
                    <a:pt x="12897" y="39516"/>
                    <a:pt x="13016" y="39502"/>
                    <a:pt x="13133" y="39472"/>
                  </a:cubicBezTo>
                  <a:cubicBezTo>
                    <a:pt x="15965" y="38720"/>
                    <a:pt x="15940" y="29296"/>
                    <a:pt x="13108" y="18419"/>
                  </a:cubicBezTo>
                  <a:cubicBezTo>
                    <a:pt x="10372" y="7980"/>
                    <a:pt x="6051" y="0"/>
                    <a:pt x="3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4281475" y="4420675"/>
              <a:ext cx="155425" cy="384400"/>
            </a:xfrm>
            <a:custGeom>
              <a:avLst/>
              <a:gdLst/>
              <a:ahLst/>
              <a:cxnLst/>
              <a:rect l="l" t="t" r="r" b="b"/>
              <a:pathLst>
                <a:path w="6217" h="15376" extrusionOk="0">
                  <a:moveTo>
                    <a:pt x="1239" y="1"/>
                  </a:moveTo>
                  <a:cubicBezTo>
                    <a:pt x="1193" y="1"/>
                    <a:pt x="1148" y="6"/>
                    <a:pt x="1104" y="17"/>
                  </a:cubicBezTo>
                  <a:cubicBezTo>
                    <a:pt x="1" y="318"/>
                    <a:pt x="1" y="3977"/>
                    <a:pt x="1104" y="8213"/>
                  </a:cubicBezTo>
                  <a:cubicBezTo>
                    <a:pt x="2182" y="12264"/>
                    <a:pt x="3857" y="15375"/>
                    <a:pt x="4966" y="15375"/>
                  </a:cubicBezTo>
                  <a:cubicBezTo>
                    <a:pt x="5016" y="15375"/>
                    <a:pt x="5066" y="15369"/>
                    <a:pt x="5114" y="15356"/>
                  </a:cubicBezTo>
                  <a:cubicBezTo>
                    <a:pt x="6216" y="15080"/>
                    <a:pt x="6191" y="11421"/>
                    <a:pt x="5089" y="7185"/>
                  </a:cubicBezTo>
                  <a:cubicBezTo>
                    <a:pt x="4030" y="3120"/>
                    <a:pt x="2348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2" name="Google Shape;3572;p23"/>
          <p:cNvGrpSpPr/>
          <p:nvPr/>
        </p:nvGrpSpPr>
        <p:grpSpPr>
          <a:xfrm rot="4419676" flipH="1">
            <a:off x="8333319" y="155989"/>
            <a:ext cx="691099" cy="766832"/>
            <a:chOff x="4420450" y="4081750"/>
            <a:chExt cx="854955" cy="948644"/>
          </a:xfrm>
        </p:grpSpPr>
        <p:sp>
          <p:nvSpPr>
            <p:cNvPr id="3573" name="Google Shape;3573;p2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7" name="Google Shape;3577;p23"/>
          <p:cNvSpPr/>
          <p:nvPr/>
        </p:nvSpPr>
        <p:spPr>
          <a:xfrm rot="3287884" flipH="1">
            <a:off x="194001" y="136463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8" name="Google Shape;357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9" name="Google Shape;3579;p23"/>
          <p:cNvSpPr/>
          <p:nvPr/>
        </p:nvSpPr>
        <p:spPr>
          <a:xfrm rot="-1482857" flipH="1">
            <a:off x="193999" y="3251263"/>
            <a:ext cx="254685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0" name="Google Shape;3580;p23"/>
          <p:cNvSpPr/>
          <p:nvPr/>
        </p:nvSpPr>
        <p:spPr>
          <a:xfrm rot="-1482857" flipH="1">
            <a:off x="8702724" y="1721938"/>
            <a:ext cx="254685" cy="26938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1" name="Google Shape;3581;p23"/>
          <p:cNvSpPr/>
          <p:nvPr/>
        </p:nvSpPr>
        <p:spPr>
          <a:xfrm rot="3287884" flipH="1">
            <a:off x="8714201" y="38631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47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24"/>
          <p:cNvSpPr/>
          <p:nvPr/>
        </p:nvSpPr>
        <p:spPr>
          <a:xfrm>
            <a:off x="-1375360" y="-95495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4" name="Google Shape;3584;p24"/>
          <p:cNvGrpSpPr/>
          <p:nvPr/>
        </p:nvGrpSpPr>
        <p:grpSpPr>
          <a:xfrm>
            <a:off x="-1375360" y="-1114100"/>
            <a:ext cx="3704019" cy="2121973"/>
            <a:chOff x="-1389150" y="804800"/>
            <a:chExt cx="971750" cy="556700"/>
          </a:xfrm>
        </p:grpSpPr>
        <p:sp>
          <p:nvSpPr>
            <p:cNvPr id="3585" name="Google Shape;3585;p24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4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4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4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4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4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4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4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4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4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4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4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4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4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4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4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4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4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4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4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4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4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4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4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4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4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4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4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4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4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4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4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4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4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4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4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4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4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4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4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4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4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4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4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4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4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4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4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4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4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4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4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4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5" name="Google Shape;3645;p24"/>
          <p:cNvSpPr/>
          <p:nvPr/>
        </p:nvSpPr>
        <p:spPr>
          <a:xfrm>
            <a:off x="3965201" y="2119350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6" name="Google Shape;3646;p24"/>
          <p:cNvGrpSpPr/>
          <p:nvPr/>
        </p:nvGrpSpPr>
        <p:grpSpPr>
          <a:xfrm>
            <a:off x="4104444" y="2432741"/>
            <a:ext cx="5830099" cy="3340185"/>
            <a:chOff x="-5991144" y="1964591"/>
            <a:chExt cx="5830099" cy="3340185"/>
          </a:xfrm>
        </p:grpSpPr>
        <p:sp>
          <p:nvSpPr>
            <p:cNvPr id="3647" name="Google Shape;3647;p2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7" name="Google Shape;3707;p2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8520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4"/>
          <p:cNvSpPr txBox="1">
            <a:spLocks noGrp="1"/>
          </p:cNvSpPr>
          <p:nvPr>
            <p:ph type="subTitle" idx="1"/>
          </p:nvPr>
        </p:nvSpPr>
        <p:spPr>
          <a:xfrm>
            <a:off x="720000" y="2635038"/>
            <a:ext cx="3434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9" name="Google Shape;3709;p24"/>
          <p:cNvSpPr txBox="1">
            <a:spLocks noGrp="1"/>
          </p:cNvSpPr>
          <p:nvPr>
            <p:ph type="subTitle" idx="2"/>
          </p:nvPr>
        </p:nvSpPr>
        <p:spPr>
          <a:xfrm>
            <a:off x="720000" y="2226113"/>
            <a:ext cx="3434700" cy="4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24"/>
          <p:cNvSpPr txBox="1"/>
          <p:nvPr/>
        </p:nvSpPr>
        <p:spPr>
          <a:xfrm>
            <a:off x="720000" y="3553800"/>
            <a:ext cx="343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rPr>
              <a:t>, and infographics and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3711" name="Google Shape;3711;p24"/>
          <p:cNvSpPr/>
          <p:nvPr/>
        </p:nvSpPr>
        <p:spPr>
          <a:xfrm rot="-425382" flipH="1">
            <a:off x="297037" y="4702343"/>
            <a:ext cx="254682" cy="269380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2" name="Google Shape;3712;p24"/>
          <p:cNvSpPr/>
          <p:nvPr/>
        </p:nvSpPr>
        <p:spPr>
          <a:xfrm rot="4320293" flipH="1">
            <a:off x="3402322" y="4805219"/>
            <a:ext cx="254683" cy="26938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3" name="Google Shape;3713;p24"/>
          <p:cNvSpPr/>
          <p:nvPr/>
        </p:nvSpPr>
        <p:spPr>
          <a:xfrm rot="4320293" flipH="1">
            <a:off x="297035" y="1673094"/>
            <a:ext cx="254683" cy="26938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091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25"/>
          <p:cNvSpPr/>
          <p:nvPr/>
        </p:nvSpPr>
        <p:spPr>
          <a:xfrm>
            <a:off x="-1519385" y="-52290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6" name="Google Shape;3716;p25"/>
          <p:cNvGrpSpPr/>
          <p:nvPr/>
        </p:nvGrpSpPr>
        <p:grpSpPr>
          <a:xfrm>
            <a:off x="-1519385" y="-682050"/>
            <a:ext cx="3704019" cy="2121973"/>
            <a:chOff x="-1389150" y="804800"/>
            <a:chExt cx="971750" cy="556700"/>
          </a:xfrm>
        </p:grpSpPr>
        <p:sp>
          <p:nvSpPr>
            <p:cNvPr id="3717" name="Google Shape;3717;p2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7" name="Google Shape;3777;p25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8" name="Google Shape;3778;p25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3779" name="Google Shape;3779;p2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9" name="Google Shape;3839;p25"/>
          <p:cNvGrpSpPr/>
          <p:nvPr/>
        </p:nvGrpSpPr>
        <p:grpSpPr>
          <a:xfrm rot="505614">
            <a:off x="8118170" y="198480"/>
            <a:ext cx="911589" cy="817656"/>
            <a:chOff x="5215375" y="2178475"/>
            <a:chExt cx="273025" cy="244900"/>
          </a:xfrm>
        </p:grpSpPr>
        <p:sp>
          <p:nvSpPr>
            <p:cNvPr id="3840" name="Google Shape;3840;p2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5" name="Google Shape;3845;p25"/>
          <p:cNvSpPr/>
          <p:nvPr/>
        </p:nvSpPr>
        <p:spPr>
          <a:xfrm rot="-3287884">
            <a:off x="167176" y="195331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25"/>
          <p:cNvGrpSpPr/>
          <p:nvPr/>
        </p:nvGrpSpPr>
        <p:grpSpPr>
          <a:xfrm>
            <a:off x="214365" y="396221"/>
            <a:ext cx="734396" cy="670306"/>
            <a:chOff x="6878645" y="4321800"/>
            <a:chExt cx="521329" cy="475799"/>
          </a:xfrm>
        </p:grpSpPr>
        <p:sp>
          <p:nvSpPr>
            <p:cNvPr id="3847" name="Google Shape;3847;p25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9" name="Google Shape;3849;p25"/>
          <p:cNvSpPr/>
          <p:nvPr/>
        </p:nvSpPr>
        <p:spPr>
          <a:xfrm rot="849511">
            <a:off x="243649" y="4553762"/>
            <a:ext cx="254685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25"/>
          <p:cNvSpPr/>
          <p:nvPr/>
        </p:nvSpPr>
        <p:spPr>
          <a:xfrm rot="-3287884">
            <a:off x="8707826" y="28583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25"/>
          <p:cNvSpPr/>
          <p:nvPr/>
        </p:nvSpPr>
        <p:spPr>
          <a:xfrm rot="766932">
            <a:off x="8546699" y="4674837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219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26"/>
          <p:cNvSpPr/>
          <p:nvPr/>
        </p:nvSpPr>
        <p:spPr>
          <a:xfrm flipH="1">
            <a:off x="-266635" y="331725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26"/>
          <p:cNvSpPr/>
          <p:nvPr/>
        </p:nvSpPr>
        <p:spPr>
          <a:xfrm flipH="1">
            <a:off x="5932858" y="-26661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5" name="Google Shape;3855;p26"/>
          <p:cNvGrpSpPr/>
          <p:nvPr/>
        </p:nvGrpSpPr>
        <p:grpSpPr>
          <a:xfrm flipH="1">
            <a:off x="5932858" y="-425763"/>
            <a:ext cx="3704019" cy="2121973"/>
            <a:chOff x="-1389150" y="804800"/>
            <a:chExt cx="971750" cy="556700"/>
          </a:xfrm>
        </p:grpSpPr>
        <p:sp>
          <p:nvSpPr>
            <p:cNvPr id="3856" name="Google Shape;3856;p2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6" name="Google Shape;3916;p26"/>
          <p:cNvGrpSpPr/>
          <p:nvPr/>
        </p:nvGrpSpPr>
        <p:grpSpPr>
          <a:xfrm flipH="1">
            <a:off x="-436660" y="3317253"/>
            <a:ext cx="3704019" cy="2121973"/>
            <a:chOff x="38000" y="1652300"/>
            <a:chExt cx="971750" cy="556700"/>
          </a:xfrm>
        </p:grpSpPr>
        <p:sp>
          <p:nvSpPr>
            <p:cNvPr id="3917" name="Google Shape;3917;p26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6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6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6"/>
          <p:cNvGrpSpPr/>
          <p:nvPr/>
        </p:nvGrpSpPr>
        <p:grpSpPr>
          <a:xfrm>
            <a:off x="7585373" y="3550223"/>
            <a:ext cx="1343506" cy="1343506"/>
            <a:chOff x="4809600" y="1679825"/>
            <a:chExt cx="2396550" cy="2396550"/>
          </a:xfrm>
        </p:grpSpPr>
        <p:sp>
          <p:nvSpPr>
            <p:cNvPr id="3978" name="Google Shape;3978;p26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6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5083350" y="1953050"/>
              <a:ext cx="1849575" cy="1849575"/>
            </a:xfrm>
            <a:custGeom>
              <a:avLst/>
              <a:gdLst/>
              <a:ahLst/>
              <a:cxnLst/>
              <a:rect l="l" t="t" r="r" b="b"/>
              <a:pathLst>
                <a:path w="73983" h="73983" extrusionOk="0">
                  <a:moveTo>
                    <a:pt x="36981" y="334"/>
                  </a:moveTo>
                  <a:cubicBezTo>
                    <a:pt x="57213" y="334"/>
                    <a:pt x="73649" y="16770"/>
                    <a:pt x="73649" y="37002"/>
                  </a:cubicBezTo>
                  <a:cubicBezTo>
                    <a:pt x="73649" y="57213"/>
                    <a:pt x="57213" y="73649"/>
                    <a:pt x="36981" y="73649"/>
                  </a:cubicBezTo>
                  <a:cubicBezTo>
                    <a:pt x="16770" y="73649"/>
                    <a:pt x="313" y="57213"/>
                    <a:pt x="313" y="37002"/>
                  </a:cubicBezTo>
                  <a:cubicBezTo>
                    <a:pt x="313" y="16770"/>
                    <a:pt x="16770" y="334"/>
                    <a:pt x="36981" y="334"/>
                  </a:cubicBezTo>
                  <a:close/>
                  <a:moveTo>
                    <a:pt x="36981" y="1"/>
                  </a:moveTo>
                  <a:cubicBezTo>
                    <a:pt x="16582" y="1"/>
                    <a:pt x="0" y="16603"/>
                    <a:pt x="0" y="37002"/>
                  </a:cubicBezTo>
                  <a:cubicBezTo>
                    <a:pt x="0" y="57380"/>
                    <a:pt x="16582" y="73982"/>
                    <a:pt x="36981" y="73982"/>
                  </a:cubicBezTo>
                  <a:cubicBezTo>
                    <a:pt x="57380" y="73982"/>
                    <a:pt x="73983" y="57380"/>
                    <a:pt x="73983" y="37002"/>
                  </a:cubicBezTo>
                  <a:cubicBezTo>
                    <a:pt x="73983" y="16603"/>
                    <a:pt x="57380" y="1"/>
                    <a:pt x="36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6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6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6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6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6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6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6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6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8" name="Google Shape;4018;p26"/>
          <p:cNvGrpSpPr/>
          <p:nvPr/>
        </p:nvGrpSpPr>
        <p:grpSpPr>
          <a:xfrm rot="1646810">
            <a:off x="278230" y="214148"/>
            <a:ext cx="967591" cy="1038259"/>
            <a:chOff x="4636200" y="2444325"/>
            <a:chExt cx="409050" cy="438925"/>
          </a:xfrm>
        </p:grpSpPr>
        <p:sp>
          <p:nvSpPr>
            <p:cNvPr id="4019" name="Google Shape;4019;p26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7" name="Google Shape;4027;p26"/>
          <p:cNvGrpSpPr/>
          <p:nvPr/>
        </p:nvGrpSpPr>
        <p:grpSpPr>
          <a:xfrm rot="-679743">
            <a:off x="269244" y="3134106"/>
            <a:ext cx="811753" cy="1185022"/>
            <a:chOff x="5852575" y="1940500"/>
            <a:chExt cx="321175" cy="468825"/>
          </a:xfrm>
        </p:grpSpPr>
        <p:sp>
          <p:nvSpPr>
            <p:cNvPr id="4028" name="Google Shape;4028;p26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6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6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2" name="Google Shape;4042;p26"/>
          <p:cNvGrpSpPr/>
          <p:nvPr/>
        </p:nvGrpSpPr>
        <p:grpSpPr>
          <a:xfrm rot="-4239092">
            <a:off x="7729941" y="311789"/>
            <a:ext cx="1401910" cy="1401910"/>
            <a:chOff x="298130" y="942694"/>
            <a:chExt cx="1628579" cy="1628579"/>
          </a:xfrm>
        </p:grpSpPr>
        <p:sp>
          <p:nvSpPr>
            <p:cNvPr id="4043" name="Google Shape;4043;p26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6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6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6" name="Google Shape;4046;p26"/>
          <p:cNvSpPr/>
          <p:nvPr/>
        </p:nvSpPr>
        <p:spPr>
          <a:xfrm rot="-155088" flipH="1">
            <a:off x="3301413" y="404714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7" name="Google Shape;4047;p26"/>
          <p:cNvSpPr/>
          <p:nvPr/>
        </p:nvSpPr>
        <p:spPr>
          <a:xfrm rot="3790586" flipH="1">
            <a:off x="4908762" y="4469417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26"/>
          <p:cNvSpPr/>
          <p:nvPr/>
        </p:nvSpPr>
        <p:spPr>
          <a:xfrm rot="3790586" flipH="1">
            <a:off x="286562" y="2106755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26"/>
          <p:cNvSpPr/>
          <p:nvPr/>
        </p:nvSpPr>
        <p:spPr>
          <a:xfrm rot="9299640" flipH="1">
            <a:off x="8531811" y="2437048"/>
            <a:ext cx="254690" cy="26938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51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26"/>
          <p:cNvSpPr/>
          <p:nvPr/>
        </p:nvSpPr>
        <p:spPr>
          <a:xfrm flipH="1">
            <a:off x="-266635" y="331725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26"/>
          <p:cNvSpPr/>
          <p:nvPr/>
        </p:nvSpPr>
        <p:spPr>
          <a:xfrm flipH="1">
            <a:off x="5932858" y="-26661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5" name="Google Shape;3855;p26"/>
          <p:cNvGrpSpPr/>
          <p:nvPr/>
        </p:nvGrpSpPr>
        <p:grpSpPr>
          <a:xfrm flipH="1">
            <a:off x="5932858" y="-425763"/>
            <a:ext cx="3704019" cy="2121973"/>
            <a:chOff x="-1389150" y="804800"/>
            <a:chExt cx="971750" cy="556700"/>
          </a:xfrm>
        </p:grpSpPr>
        <p:sp>
          <p:nvSpPr>
            <p:cNvPr id="3856" name="Google Shape;3856;p2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6" name="Google Shape;3916;p26"/>
          <p:cNvGrpSpPr/>
          <p:nvPr/>
        </p:nvGrpSpPr>
        <p:grpSpPr>
          <a:xfrm flipH="1">
            <a:off x="-436660" y="3317253"/>
            <a:ext cx="3704019" cy="2121973"/>
            <a:chOff x="38000" y="1652300"/>
            <a:chExt cx="971750" cy="556700"/>
          </a:xfrm>
        </p:grpSpPr>
        <p:sp>
          <p:nvSpPr>
            <p:cNvPr id="3917" name="Google Shape;3917;p26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6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6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6"/>
          <p:cNvGrpSpPr/>
          <p:nvPr/>
        </p:nvGrpSpPr>
        <p:grpSpPr>
          <a:xfrm>
            <a:off x="7585373" y="3550223"/>
            <a:ext cx="1343506" cy="1343506"/>
            <a:chOff x="4809600" y="1679825"/>
            <a:chExt cx="2396550" cy="2396550"/>
          </a:xfrm>
        </p:grpSpPr>
        <p:sp>
          <p:nvSpPr>
            <p:cNvPr id="3978" name="Google Shape;3978;p26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6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5083350" y="1953050"/>
              <a:ext cx="1849575" cy="1849575"/>
            </a:xfrm>
            <a:custGeom>
              <a:avLst/>
              <a:gdLst/>
              <a:ahLst/>
              <a:cxnLst/>
              <a:rect l="l" t="t" r="r" b="b"/>
              <a:pathLst>
                <a:path w="73983" h="73983" extrusionOk="0">
                  <a:moveTo>
                    <a:pt x="36981" y="334"/>
                  </a:moveTo>
                  <a:cubicBezTo>
                    <a:pt x="57213" y="334"/>
                    <a:pt x="73649" y="16770"/>
                    <a:pt x="73649" y="37002"/>
                  </a:cubicBezTo>
                  <a:cubicBezTo>
                    <a:pt x="73649" y="57213"/>
                    <a:pt x="57213" y="73649"/>
                    <a:pt x="36981" y="73649"/>
                  </a:cubicBezTo>
                  <a:cubicBezTo>
                    <a:pt x="16770" y="73649"/>
                    <a:pt x="313" y="57213"/>
                    <a:pt x="313" y="37002"/>
                  </a:cubicBezTo>
                  <a:cubicBezTo>
                    <a:pt x="313" y="16770"/>
                    <a:pt x="16770" y="334"/>
                    <a:pt x="36981" y="334"/>
                  </a:cubicBezTo>
                  <a:close/>
                  <a:moveTo>
                    <a:pt x="36981" y="1"/>
                  </a:moveTo>
                  <a:cubicBezTo>
                    <a:pt x="16582" y="1"/>
                    <a:pt x="0" y="16603"/>
                    <a:pt x="0" y="37002"/>
                  </a:cubicBezTo>
                  <a:cubicBezTo>
                    <a:pt x="0" y="57380"/>
                    <a:pt x="16582" y="73982"/>
                    <a:pt x="36981" y="73982"/>
                  </a:cubicBezTo>
                  <a:cubicBezTo>
                    <a:pt x="57380" y="73982"/>
                    <a:pt x="73983" y="57380"/>
                    <a:pt x="73983" y="37002"/>
                  </a:cubicBezTo>
                  <a:cubicBezTo>
                    <a:pt x="73983" y="16603"/>
                    <a:pt x="57380" y="1"/>
                    <a:pt x="36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6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6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6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6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6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6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6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6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8" name="Google Shape;4018;p26"/>
          <p:cNvGrpSpPr/>
          <p:nvPr/>
        </p:nvGrpSpPr>
        <p:grpSpPr>
          <a:xfrm rot="1646810">
            <a:off x="278230" y="214148"/>
            <a:ext cx="967591" cy="1038259"/>
            <a:chOff x="4636200" y="2444325"/>
            <a:chExt cx="409050" cy="438925"/>
          </a:xfrm>
        </p:grpSpPr>
        <p:sp>
          <p:nvSpPr>
            <p:cNvPr id="4019" name="Google Shape;4019;p26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7" name="Google Shape;4027;p26"/>
          <p:cNvGrpSpPr/>
          <p:nvPr/>
        </p:nvGrpSpPr>
        <p:grpSpPr>
          <a:xfrm rot="-679743">
            <a:off x="269244" y="3134106"/>
            <a:ext cx="811753" cy="1185022"/>
            <a:chOff x="5852575" y="1940500"/>
            <a:chExt cx="321175" cy="468825"/>
          </a:xfrm>
        </p:grpSpPr>
        <p:sp>
          <p:nvSpPr>
            <p:cNvPr id="4028" name="Google Shape;4028;p26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6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6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2" name="Google Shape;4042;p26"/>
          <p:cNvGrpSpPr/>
          <p:nvPr/>
        </p:nvGrpSpPr>
        <p:grpSpPr>
          <a:xfrm rot="-4239092">
            <a:off x="7729941" y="311789"/>
            <a:ext cx="1401910" cy="1401910"/>
            <a:chOff x="298130" y="942694"/>
            <a:chExt cx="1628579" cy="1628579"/>
          </a:xfrm>
        </p:grpSpPr>
        <p:sp>
          <p:nvSpPr>
            <p:cNvPr id="4043" name="Google Shape;4043;p26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6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6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6" name="Google Shape;4046;p26"/>
          <p:cNvSpPr/>
          <p:nvPr/>
        </p:nvSpPr>
        <p:spPr>
          <a:xfrm rot="-155088" flipH="1">
            <a:off x="3301413" y="404714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7" name="Google Shape;4047;p26"/>
          <p:cNvSpPr/>
          <p:nvPr/>
        </p:nvSpPr>
        <p:spPr>
          <a:xfrm rot="3790586" flipH="1">
            <a:off x="4908762" y="4469417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26"/>
          <p:cNvSpPr/>
          <p:nvPr/>
        </p:nvSpPr>
        <p:spPr>
          <a:xfrm rot="3790586" flipH="1">
            <a:off x="286562" y="2106755"/>
            <a:ext cx="254684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26"/>
          <p:cNvSpPr/>
          <p:nvPr/>
        </p:nvSpPr>
        <p:spPr>
          <a:xfrm rot="9299640" flipH="1">
            <a:off x="8531811" y="2437048"/>
            <a:ext cx="254690" cy="26938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62833" y="331725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36660" y="-266613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6660" y="-425763"/>
            <a:ext cx="3704019" cy="2121973"/>
            <a:chOff x="-1389150" y="804800"/>
            <a:chExt cx="971750" cy="556700"/>
          </a:xfrm>
        </p:grpSpPr>
        <p:sp>
          <p:nvSpPr>
            <p:cNvPr id="12" name="Google Shape;12;p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932858" y="3317253"/>
            <a:ext cx="3704019" cy="2121973"/>
            <a:chOff x="38000" y="1652300"/>
            <a:chExt cx="971750" cy="556700"/>
          </a:xfrm>
        </p:grpSpPr>
        <p:sp>
          <p:nvSpPr>
            <p:cNvPr id="73" name="Google Shape;73;p2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7707430" y="386485"/>
            <a:ext cx="1081547" cy="1309707"/>
            <a:chOff x="5192425" y="1134275"/>
            <a:chExt cx="714600" cy="865350"/>
          </a:xfrm>
        </p:grpSpPr>
        <p:sp>
          <p:nvSpPr>
            <p:cNvPr id="134" name="Google Shape;134;p2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423655" y="3724525"/>
            <a:ext cx="967608" cy="1038277"/>
            <a:chOff x="4636200" y="2444325"/>
            <a:chExt cx="409050" cy="438925"/>
          </a:xfrm>
        </p:grpSpPr>
        <p:sp>
          <p:nvSpPr>
            <p:cNvPr id="147" name="Google Shape;147;p2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2"/>
          <p:cNvSpPr/>
          <p:nvPr/>
        </p:nvSpPr>
        <p:spPr>
          <a:xfrm rot="-5400000">
            <a:off x="8600688" y="1934975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135123">
            <a:off x="4800611" y="404714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2"/>
          <p:cNvGrpSpPr/>
          <p:nvPr/>
        </p:nvGrpSpPr>
        <p:grpSpPr>
          <a:xfrm rot="-679735">
            <a:off x="342751" y="1214405"/>
            <a:ext cx="665105" cy="970912"/>
            <a:chOff x="5852575" y="1940500"/>
            <a:chExt cx="321175" cy="468825"/>
          </a:xfrm>
        </p:grpSpPr>
        <p:sp>
          <p:nvSpPr>
            <p:cNvPr id="158" name="Google Shape;158;p2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2"/>
          <p:cNvSpPr/>
          <p:nvPr/>
        </p:nvSpPr>
        <p:spPr>
          <a:xfrm rot="2285376">
            <a:off x="3364084" y="4747763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2"/>
          <p:cNvGrpSpPr/>
          <p:nvPr/>
        </p:nvGrpSpPr>
        <p:grpSpPr>
          <a:xfrm rot="4191619">
            <a:off x="7837703" y="3197378"/>
            <a:ext cx="911590" cy="817662"/>
            <a:chOff x="5215375" y="2178475"/>
            <a:chExt cx="273025" cy="244900"/>
          </a:xfrm>
        </p:grpSpPr>
        <p:sp>
          <p:nvSpPr>
            <p:cNvPr id="174" name="Google Shape;174;p2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171024" y="211073"/>
            <a:ext cx="566736" cy="517241"/>
            <a:chOff x="6878645" y="4321800"/>
            <a:chExt cx="521329" cy="475799"/>
          </a:xfrm>
        </p:grpSpPr>
        <p:sp>
          <p:nvSpPr>
            <p:cNvPr id="180" name="Google Shape;180;p2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6747577" y="4370861"/>
            <a:ext cx="635910" cy="608891"/>
            <a:chOff x="4550100" y="3128775"/>
            <a:chExt cx="315150" cy="301775"/>
          </a:xfrm>
        </p:grpSpPr>
        <p:sp>
          <p:nvSpPr>
            <p:cNvPr id="183" name="Google Shape;183;p2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1907550" y="1071725"/>
            <a:ext cx="5328900" cy="25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1"/>
          </p:nvPr>
        </p:nvSpPr>
        <p:spPr>
          <a:xfrm>
            <a:off x="2307600" y="36250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39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/>
          <p:nvPr/>
        </p:nvSpPr>
        <p:spPr>
          <a:xfrm rot="10800000">
            <a:off x="-849499" y="-1624225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3"/>
          <p:cNvGrpSpPr/>
          <p:nvPr/>
        </p:nvGrpSpPr>
        <p:grpSpPr>
          <a:xfrm rot="10800000">
            <a:off x="-364867" y="-1580423"/>
            <a:ext cx="5830099" cy="3340185"/>
            <a:chOff x="-5991144" y="1964591"/>
            <a:chExt cx="5830099" cy="3340185"/>
          </a:xfrm>
        </p:grpSpPr>
        <p:sp>
          <p:nvSpPr>
            <p:cNvPr id="204" name="Google Shape;204;p3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3"/>
          <p:cNvSpPr/>
          <p:nvPr/>
        </p:nvSpPr>
        <p:spPr>
          <a:xfrm>
            <a:off x="5965413" y="323016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3"/>
          <p:cNvGrpSpPr/>
          <p:nvPr/>
        </p:nvGrpSpPr>
        <p:grpSpPr>
          <a:xfrm rot="10800000">
            <a:off x="6069567" y="3367395"/>
            <a:ext cx="3836998" cy="2198307"/>
            <a:chOff x="-9376871" y="-61513"/>
            <a:chExt cx="3836998" cy="2198307"/>
          </a:xfrm>
        </p:grpSpPr>
        <p:sp>
          <p:nvSpPr>
            <p:cNvPr id="266" name="Google Shape;266;p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"/>
          <p:cNvGrpSpPr/>
          <p:nvPr/>
        </p:nvGrpSpPr>
        <p:grpSpPr>
          <a:xfrm>
            <a:off x="7407536" y="445470"/>
            <a:ext cx="1314268" cy="1314268"/>
            <a:chOff x="4809600" y="1679825"/>
            <a:chExt cx="2396550" cy="2396550"/>
          </a:xfrm>
        </p:grpSpPr>
        <p:sp>
          <p:nvSpPr>
            <p:cNvPr id="327" name="Google Shape;327;p3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"/>
          <p:cNvGrpSpPr/>
          <p:nvPr/>
        </p:nvGrpSpPr>
        <p:grpSpPr>
          <a:xfrm>
            <a:off x="423655" y="3724525"/>
            <a:ext cx="967608" cy="1038277"/>
            <a:chOff x="4636200" y="2444325"/>
            <a:chExt cx="409050" cy="438925"/>
          </a:xfrm>
        </p:grpSpPr>
        <p:sp>
          <p:nvSpPr>
            <p:cNvPr id="367" name="Google Shape;367;p3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3"/>
          <p:cNvGrpSpPr/>
          <p:nvPr/>
        </p:nvGrpSpPr>
        <p:grpSpPr>
          <a:xfrm rot="4419708" flipH="1">
            <a:off x="788661" y="823577"/>
            <a:ext cx="786248" cy="872408"/>
            <a:chOff x="4420450" y="4081750"/>
            <a:chExt cx="854955" cy="948644"/>
          </a:xfrm>
        </p:grpSpPr>
        <p:sp>
          <p:nvSpPr>
            <p:cNvPr id="376" name="Google Shape;376;p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"/>
          <p:cNvGrpSpPr/>
          <p:nvPr/>
        </p:nvGrpSpPr>
        <p:grpSpPr>
          <a:xfrm>
            <a:off x="7616909" y="3368881"/>
            <a:ext cx="967640" cy="1171770"/>
            <a:chOff x="5192425" y="1134275"/>
            <a:chExt cx="714600" cy="865350"/>
          </a:xfrm>
        </p:grpSpPr>
        <p:sp>
          <p:nvSpPr>
            <p:cNvPr id="381" name="Google Shape;381;p3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3"/>
          <p:cNvSpPr/>
          <p:nvPr/>
        </p:nvSpPr>
        <p:spPr>
          <a:xfrm rot="-3287884">
            <a:off x="708726" y="2699036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"/>
          <p:cNvSpPr/>
          <p:nvPr/>
        </p:nvSpPr>
        <p:spPr>
          <a:xfrm rot="1799993">
            <a:off x="6228252" y="372685"/>
            <a:ext cx="254677" cy="2693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"/>
          <p:cNvSpPr/>
          <p:nvPr/>
        </p:nvSpPr>
        <p:spPr>
          <a:xfrm rot="-3315413">
            <a:off x="8446253" y="2526958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"/>
          <p:cNvSpPr/>
          <p:nvPr/>
        </p:nvSpPr>
        <p:spPr>
          <a:xfrm rot="1728699">
            <a:off x="4112801" y="4693984"/>
            <a:ext cx="254683" cy="26938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2038200" y="2204725"/>
            <a:ext cx="5067600" cy="14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 hasCustomPrompt="1"/>
          </p:nvPr>
        </p:nvSpPr>
        <p:spPr>
          <a:xfrm>
            <a:off x="3946050" y="1104713"/>
            <a:ext cx="12519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2038200" y="3671575"/>
            <a:ext cx="5067600" cy="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33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3" name="Google Shape;403;p4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4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405" name="Google Shape;405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4"/>
          <p:cNvSpPr/>
          <p:nvPr/>
        </p:nvSpPr>
        <p:spPr>
          <a:xfrm flipH="1">
            <a:off x="-1153899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4"/>
          <p:cNvGrpSpPr/>
          <p:nvPr/>
        </p:nvGrpSpPr>
        <p:grpSpPr>
          <a:xfrm rot="10800000" flipH="1">
            <a:off x="-1018171" y="4122845"/>
            <a:ext cx="3836998" cy="2198307"/>
            <a:chOff x="-9376871" y="-61513"/>
            <a:chExt cx="3836998" cy="2198307"/>
          </a:xfrm>
        </p:grpSpPr>
        <p:sp>
          <p:nvSpPr>
            <p:cNvPr id="467" name="Google Shape;467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4"/>
          <p:cNvGrpSpPr/>
          <p:nvPr/>
        </p:nvGrpSpPr>
        <p:grpSpPr>
          <a:xfrm rot="10336987">
            <a:off x="43230" y="191214"/>
            <a:ext cx="776306" cy="696361"/>
            <a:chOff x="5215375" y="2178475"/>
            <a:chExt cx="273025" cy="244900"/>
          </a:xfrm>
        </p:grpSpPr>
        <p:sp>
          <p:nvSpPr>
            <p:cNvPr id="528" name="Google Shape;528;p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4"/>
          <p:cNvGrpSpPr/>
          <p:nvPr/>
        </p:nvGrpSpPr>
        <p:grpSpPr>
          <a:xfrm>
            <a:off x="8166891" y="3985591"/>
            <a:ext cx="862808" cy="1044824"/>
            <a:chOff x="5192425" y="1134275"/>
            <a:chExt cx="714600" cy="865350"/>
          </a:xfrm>
        </p:grpSpPr>
        <p:sp>
          <p:nvSpPr>
            <p:cNvPr id="534" name="Google Shape;534;p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4"/>
          <p:cNvSpPr/>
          <p:nvPr/>
        </p:nvSpPr>
        <p:spPr>
          <a:xfrm rot="-3287884">
            <a:off x="167176" y="15777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"/>
          <p:cNvSpPr/>
          <p:nvPr/>
        </p:nvSpPr>
        <p:spPr>
          <a:xfrm>
            <a:off x="8718901" y="2911261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97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"/>
          <p:cNvSpPr/>
          <p:nvPr/>
        </p:nvSpPr>
        <p:spPr>
          <a:xfrm>
            <a:off x="5429401" y="398561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5"/>
          <p:cNvGrpSpPr/>
          <p:nvPr/>
        </p:nvGrpSpPr>
        <p:grpSpPr>
          <a:xfrm rot="10800000">
            <a:off x="5533554" y="4122845"/>
            <a:ext cx="3836998" cy="2198307"/>
            <a:chOff x="-9376871" y="-61513"/>
            <a:chExt cx="3836998" cy="2198307"/>
          </a:xfrm>
        </p:grpSpPr>
        <p:sp>
          <p:nvSpPr>
            <p:cNvPr id="551" name="Google Shape;551;p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5"/>
          <p:cNvSpPr/>
          <p:nvPr/>
        </p:nvSpPr>
        <p:spPr>
          <a:xfrm>
            <a:off x="-1519385" y="-52290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5"/>
          <p:cNvGrpSpPr/>
          <p:nvPr/>
        </p:nvGrpSpPr>
        <p:grpSpPr>
          <a:xfrm>
            <a:off x="-1519385" y="-682050"/>
            <a:ext cx="3704019" cy="2121973"/>
            <a:chOff x="-1389150" y="804800"/>
            <a:chExt cx="971750" cy="556700"/>
          </a:xfrm>
        </p:grpSpPr>
        <p:sp>
          <p:nvSpPr>
            <p:cNvPr id="613" name="Google Shape;613;p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5"/>
          <p:cNvGrpSpPr/>
          <p:nvPr/>
        </p:nvGrpSpPr>
        <p:grpSpPr>
          <a:xfrm>
            <a:off x="108173" y="185265"/>
            <a:ext cx="1401881" cy="1401881"/>
            <a:chOff x="298130" y="942694"/>
            <a:chExt cx="1628579" cy="1628579"/>
          </a:xfrm>
        </p:grpSpPr>
        <p:sp>
          <p:nvSpPr>
            <p:cNvPr id="674" name="Google Shape;674;p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5"/>
          <p:cNvGrpSpPr/>
          <p:nvPr/>
        </p:nvGrpSpPr>
        <p:grpSpPr>
          <a:xfrm>
            <a:off x="8084862" y="267775"/>
            <a:ext cx="692066" cy="786330"/>
            <a:chOff x="440103" y="4123300"/>
            <a:chExt cx="546008" cy="620379"/>
          </a:xfrm>
        </p:grpSpPr>
        <p:sp>
          <p:nvSpPr>
            <p:cNvPr id="678" name="Google Shape;678;p5"/>
            <p:cNvSpPr/>
            <p:nvPr/>
          </p:nvSpPr>
          <p:spPr>
            <a:xfrm>
              <a:off x="440103" y="4123300"/>
              <a:ext cx="546008" cy="620379"/>
            </a:xfrm>
            <a:custGeom>
              <a:avLst/>
              <a:gdLst/>
              <a:ahLst/>
              <a:cxnLst/>
              <a:rect l="l" t="t" r="r" b="b"/>
              <a:pathLst>
                <a:path w="11064" h="12571" extrusionOk="0">
                  <a:moveTo>
                    <a:pt x="3596" y="0"/>
                  </a:moveTo>
                  <a:cubicBezTo>
                    <a:pt x="3320" y="0"/>
                    <a:pt x="3061" y="134"/>
                    <a:pt x="2900" y="375"/>
                  </a:cubicBezTo>
                  <a:cubicBezTo>
                    <a:pt x="2856" y="455"/>
                    <a:pt x="2552" y="937"/>
                    <a:pt x="2392" y="1597"/>
                  </a:cubicBezTo>
                  <a:cubicBezTo>
                    <a:pt x="1723" y="1669"/>
                    <a:pt x="1205" y="1901"/>
                    <a:pt x="1143" y="1927"/>
                  </a:cubicBezTo>
                  <a:cubicBezTo>
                    <a:pt x="786" y="2088"/>
                    <a:pt x="590" y="2480"/>
                    <a:pt x="679" y="2855"/>
                  </a:cubicBezTo>
                  <a:cubicBezTo>
                    <a:pt x="697" y="2962"/>
                    <a:pt x="866" y="3649"/>
                    <a:pt x="1312" y="4291"/>
                  </a:cubicBezTo>
                  <a:cubicBezTo>
                    <a:pt x="1" y="5754"/>
                    <a:pt x="233" y="6878"/>
                    <a:pt x="634" y="8092"/>
                  </a:cubicBezTo>
                  <a:cubicBezTo>
                    <a:pt x="1535" y="10786"/>
                    <a:pt x="4988" y="12570"/>
                    <a:pt x="6879" y="12570"/>
                  </a:cubicBezTo>
                  <a:cubicBezTo>
                    <a:pt x="7138" y="12570"/>
                    <a:pt x="7379" y="12534"/>
                    <a:pt x="7584" y="12463"/>
                  </a:cubicBezTo>
                  <a:cubicBezTo>
                    <a:pt x="8610" y="12124"/>
                    <a:pt x="9529" y="10679"/>
                    <a:pt x="10037" y="9439"/>
                  </a:cubicBezTo>
                  <a:cubicBezTo>
                    <a:pt x="10456" y="8431"/>
                    <a:pt x="11063" y="6468"/>
                    <a:pt x="10448" y="4621"/>
                  </a:cubicBezTo>
                  <a:cubicBezTo>
                    <a:pt x="9984" y="3239"/>
                    <a:pt x="9065" y="2471"/>
                    <a:pt x="7584" y="2248"/>
                  </a:cubicBezTo>
                  <a:cubicBezTo>
                    <a:pt x="7566" y="1446"/>
                    <a:pt x="7272" y="768"/>
                    <a:pt x="7227" y="669"/>
                  </a:cubicBezTo>
                  <a:cubicBezTo>
                    <a:pt x="7093" y="366"/>
                    <a:pt x="6799" y="188"/>
                    <a:pt x="6478" y="188"/>
                  </a:cubicBezTo>
                  <a:cubicBezTo>
                    <a:pt x="6415" y="188"/>
                    <a:pt x="6362" y="188"/>
                    <a:pt x="6299" y="206"/>
                  </a:cubicBezTo>
                  <a:cubicBezTo>
                    <a:pt x="6210" y="223"/>
                    <a:pt x="5630" y="357"/>
                    <a:pt x="5041" y="723"/>
                  </a:cubicBezTo>
                  <a:cubicBezTo>
                    <a:pt x="4515" y="295"/>
                    <a:pt x="3971" y="81"/>
                    <a:pt x="3891" y="45"/>
                  </a:cubicBezTo>
                  <a:cubicBezTo>
                    <a:pt x="3792" y="18"/>
                    <a:pt x="3694" y="0"/>
                    <a:pt x="359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13191" y="4241889"/>
              <a:ext cx="166507" cy="110297"/>
            </a:xfrm>
            <a:custGeom>
              <a:avLst/>
              <a:gdLst/>
              <a:ahLst/>
              <a:cxnLst/>
              <a:rect l="l" t="t" r="r" b="b"/>
              <a:pathLst>
                <a:path w="3374" h="2235" extrusionOk="0">
                  <a:moveTo>
                    <a:pt x="1300" y="1"/>
                  </a:moveTo>
                  <a:cubicBezTo>
                    <a:pt x="613" y="1"/>
                    <a:pt x="1" y="283"/>
                    <a:pt x="1" y="283"/>
                  </a:cubicBezTo>
                  <a:cubicBezTo>
                    <a:pt x="1" y="283"/>
                    <a:pt x="295" y="1585"/>
                    <a:pt x="1223" y="2049"/>
                  </a:cubicBezTo>
                  <a:cubicBezTo>
                    <a:pt x="1497" y="2186"/>
                    <a:pt x="1797" y="2234"/>
                    <a:pt x="2083" y="2234"/>
                  </a:cubicBezTo>
                  <a:cubicBezTo>
                    <a:pt x="2766" y="2234"/>
                    <a:pt x="3373" y="1960"/>
                    <a:pt x="3373" y="1960"/>
                  </a:cubicBezTo>
                  <a:cubicBezTo>
                    <a:pt x="3373" y="1960"/>
                    <a:pt x="3079" y="648"/>
                    <a:pt x="2151" y="184"/>
                  </a:cubicBezTo>
                  <a:cubicBezTo>
                    <a:pt x="1880" y="49"/>
                    <a:pt x="1584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649249" y="4173045"/>
              <a:ext cx="138279" cy="166458"/>
            </a:xfrm>
            <a:custGeom>
              <a:avLst/>
              <a:gdLst/>
              <a:ahLst/>
              <a:cxnLst/>
              <a:rect l="l" t="t" r="r" b="b"/>
              <a:pathLst>
                <a:path w="2802" h="3373" extrusionOk="0">
                  <a:moveTo>
                    <a:pt x="2240" y="0"/>
                  </a:moveTo>
                  <a:cubicBezTo>
                    <a:pt x="2240" y="0"/>
                    <a:pt x="928" y="295"/>
                    <a:pt x="464" y="1223"/>
                  </a:cubicBezTo>
                  <a:cubicBezTo>
                    <a:pt x="0" y="2150"/>
                    <a:pt x="562" y="3373"/>
                    <a:pt x="562" y="3373"/>
                  </a:cubicBezTo>
                  <a:cubicBezTo>
                    <a:pt x="562" y="3373"/>
                    <a:pt x="1874" y="3078"/>
                    <a:pt x="2338" y="2150"/>
                  </a:cubicBezTo>
                  <a:cubicBezTo>
                    <a:pt x="2802" y="1223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581886" y="4163817"/>
              <a:ext cx="130383" cy="176130"/>
            </a:xfrm>
            <a:custGeom>
              <a:avLst/>
              <a:gdLst/>
              <a:ahLst/>
              <a:cxnLst/>
              <a:rect l="l" t="t" r="r" b="b"/>
              <a:pathLst>
                <a:path w="2642" h="3569" extrusionOk="0">
                  <a:moveTo>
                    <a:pt x="723" y="0"/>
                  </a:moveTo>
                  <a:cubicBezTo>
                    <a:pt x="723" y="0"/>
                    <a:pt x="1" y="1133"/>
                    <a:pt x="331" y="2114"/>
                  </a:cubicBezTo>
                  <a:cubicBezTo>
                    <a:pt x="661" y="3105"/>
                    <a:pt x="1919" y="3568"/>
                    <a:pt x="1919" y="3568"/>
                  </a:cubicBezTo>
                  <a:cubicBezTo>
                    <a:pt x="1919" y="3568"/>
                    <a:pt x="2641" y="2444"/>
                    <a:pt x="2311" y="1454"/>
                  </a:cubicBezTo>
                  <a:cubicBezTo>
                    <a:pt x="1981" y="473"/>
                    <a:pt x="723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85900" y="4271993"/>
              <a:ext cx="474648" cy="430677"/>
            </a:xfrm>
            <a:custGeom>
              <a:avLst/>
              <a:gdLst/>
              <a:ahLst/>
              <a:cxnLst/>
              <a:rect l="l" t="t" r="r" b="b"/>
              <a:pathLst>
                <a:path w="9618" h="8727" extrusionOk="0">
                  <a:moveTo>
                    <a:pt x="5766" y="0"/>
                  </a:moveTo>
                  <a:cubicBezTo>
                    <a:pt x="4408" y="0"/>
                    <a:pt x="2016" y="772"/>
                    <a:pt x="1169" y="1653"/>
                  </a:cubicBezTo>
                  <a:cubicBezTo>
                    <a:pt x="1" y="2848"/>
                    <a:pt x="99" y="3625"/>
                    <a:pt x="491" y="4811"/>
                  </a:cubicBezTo>
                  <a:cubicBezTo>
                    <a:pt x="1284" y="7189"/>
                    <a:pt x="4441" y="8726"/>
                    <a:pt x="5950" y="8726"/>
                  </a:cubicBezTo>
                  <a:cubicBezTo>
                    <a:pt x="6123" y="8726"/>
                    <a:pt x="6274" y="8706"/>
                    <a:pt x="6397" y="8665"/>
                  </a:cubicBezTo>
                  <a:cubicBezTo>
                    <a:pt x="7593" y="8264"/>
                    <a:pt x="9618" y="4517"/>
                    <a:pt x="8734" y="1876"/>
                  </a:cubicBezTo>
                  <a:cubicBezTo>
                    <a:pt x="8333" y="681"/>
                    <a:pt x="7566" y="56"/>
                    <a:pt x="5898" y="3"/>
                  </a:cubicBezTo>
                  <a:cubicBezTo>
                    <a:pt x="5855" y="1"/>
                    <a:pt x="5811" y="0"/>
                    <a:pt x="5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5"/>
          <p:cNvGrpSpPr/>
          <p:nvPr/>
        </p:nvGrpSpPr>
        <p:grpSpPr>
          <a:xfrm rot="1048067">
            <a:off x="7920051" y="3782475"/>
            <a:ext cx="822865" cy="1210733"/>
            <a:chOff x="1304650" y="3588250"/>
            <a:chExt cx="592750" cy="872150"/>
          </a:xfrm>
        </p:grpSpPr>
        <p:sp>
          <p:nvSpPr>
            <p:cNvPr id="684" name="Google Shape;684;p5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5"/>
          <p:cNvGrpSpPr/>
          <p:nvPr/>
        </p:nvGrpSpPr>
        <p:grpSpPr>
          <a:xfrm>
            <a:off x="235836" y="4051668"/>
            <a:ext cx="808533" cy="855648"/>
            <a:chOff x="2276450" y="3715925"/>
            <a:chExt cx="689875" cy="730075"/>
          </a:xfrm>
        </p:grpSpPr>
        <p:sp>
          <p:nvSpPr>
            <p:cNvPr id="693" name="Google Shape;693;p5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5"/>
          <p:cNvSpPr/>
          <p:nvPr/>
        </p:nvSpPr>
        <p:spPr>
          <a:xfrm rot="-4275760">
            <a:off x="331058" y="2780862"/>
            <a:ext cx="254679" cy="2693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"/>
          <p:cNvSpPr/>
          <p:nvPr/>
        </p:nvSpPr>
        <p:spPr>
          <a:xfrm rot="2528799">
            <a:off x="4273500" y="4608787"/>
            <a:ext cx="254676" cy="2693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"/>
          <p:cNvSpPr/>
          <p:nvPr/>
        </p:nvSpPr>
        <p:spPr>
          <a:xfrm rot="692789">
            <a:off x="8593523" y="1959788"/>
            <a:ext cx="254672" cy="2693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title" idx="2"/>
          </p:nvPr>
        </p:nvSpPr>
        <p:spPr>
          <a:xfrm>
            <a:off x="1687213" y="2724150"/>
            <a:ext cx="26073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title" idx="3"/>
          </p:nvPr>
        </p:nvSpPr>
        <p:spPr>
          <a:xfrm>
            <a:off x="4849492" y="2724150"/>
            <a:ext cx="26073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1"/>
          </p:nvPr>
        </p:nvSpPr>
        <p:spPr>
          <a:xfrm>
            <a:off x="4849492" y="3106950"/>
            <a:ext cx="26073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1687213" y="3106950"/>
            <a:ext cx="26073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59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"/>
          <p:cNvSpPr/>
          <p:nvPr/>
        </p:nvSpPr>
        <p:spPr>
          <a:xfrm>
            <a:off x="-1519385" y="-522900"/>
            <a:ext cx="3704019" cy="2121973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6"/>
          <p:cNvGrpSpPr/>
          <p:nvPr/>
        </p:nvGrpSpPr>
        <p:grpSpPr>
          <a:xfrm>
            <a:off x="-1519385" y="-682050"/>
            <a:ext cx="3704019" cy="2121973"/>
            <a:chOff x="-1389150" y="804800"/>
            <a:chExt cx="971750" cy="556700"/>
          </a:xfrm>
        </p:grpSpPr>
        <p:sp>
          <p:nvSpPr>
            <p:cNvPr id="710" name="Google Shape;710;p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6"/>
          <p:cNvSpPr/>
          <p:nvPr/>
        </p:nvSpPr>
        <p:spPr>
          <a:xfrm rot="10800000" flipH="1">
            <a:off x="6392463" y="-1119772"/>
            <a:ext cx="4076880" cy="2335524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6"/>
          <p:cNvGrpSpPr/>
          <p:nvPr/>
        </p:nvGrpSpPr>
        <p:grpSpPr>
          <a:xfrm flipH="1">
            <a:off x="6496617" y="-1119788"/>
            <a:ext cx="3836998" cy="2198307"/>
            <a:chOff x="-9376871" y="-61513"/>
            <a:chExt cx="3836998" cy="2198307"/>
          </a:xfrm>
        </p:grpSpPr>
        <p:sp>
          <p:nvSpPr>
            <p:cNvPr id="772" name="Google Shape;772;p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6"/>
          <p:cNvGrpSpPr/>
          <p:nvPr/>
        </p:nvGrpSpPr>
        <p:grpSpPr>
          <a:xfrm rot="505614">
            <a:off x="8118170" y="198480"/>
            <a:ext cx="911589" cy="817656"/>
            <a:chOff x="5215375" y="2178475"/>
            <a:chExt cx="273025" cy="244900"/>
          </a:xfrm>
        </p:grpSpPr>
        <p:sp>
          <p:nvSpPr>
            <p:cNvPr id="833" name="Google Shape;833;p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6"/>
          <p:cNvSpPr/>
          <p:nvPr/>
        </p:nvSpPr>
        <p:spPr>
          <a:xfrm rot="-3287884">
            <a:off x="167176" y="195331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6"/>
          <p:cNvGrpSpPr/>
          <p:nvPr/>
        </p:nvGrpSpPr>
        <p:grpSpPr>
          <a:xfrm>
            <a:off x="214365" y="396221"/>
            <a:ext cx="734396" cy="670306"/>
            <a:chOff x="6878645" y="4321800"/>
            <a:chExt cx="521329" cy="475799"/>
          </a:xfrm>
        </p:grpSpPr>
        <p:sp>
          <p:nvSpPr>
            <p:cNvPr id="840" name="Google Shape;840;p6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2" name="Google Shape;842;p6"/>
          <p:cNvSpPr/>
          <p:nvPr/>
        </p:nvSpPr>
        <p:spPr>
          <a:xfrm rot="849511">
            <a:off x="243649" y="4553762"/>
            <a:ext cx="254685" cy="26938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"/>
          <p:cNvSpPr/>
          <p:nvPr/>
        </p:nvSpPr>
        <p:spPr>
          <a:xfrm rot="-3287884">
            <a:off x="8707826" y="2858361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6"/>
          <p:cNvSpPr/>
          <p:nvPr/>
        </p:nvSpPr>
        <p:spPr>
          <a:xfrm rot="766932">
            <a:off x="8546699" y="4674837"/>
            <a:ext cx="254680" cy="26937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1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"/>
          <p:cNvSpPr/>
          <p:nvPr/>
        </p:nvSpPr>
        <p:spPr>
          <a:xfrm>
            <a:off x="3965201" y="2119350"/>
            <a:ext cx="6453975" cy="369737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7"/>
          <p:cNvGrpSpPr/>
          <p:nvPr/>
        </p:nvGrpSpPr>
        <p:grpSpPr>
          <a:xfrm>
            <a:off x="4104444" y="2432741"/>
            <a:ext cx="5830099" cy="3340185"/>
            <a:chOff x="-5991144" y="1964591"/>
            <a:chExt cx="5830099" cy="3340185"/>
          </a:xfrm>
        </p:grpSpPr>
        <p:sp>
          <p:nvSpPr>
            <p:cNvPr id="849" name="Google Shape;849;p7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7"/>
          <p:cNvSpPr/>
          <p:nvPr/>
        </p:nvSpPr>
        <p:spPr>
          <a:xfrm rot="-4406701">
            <a:off x="548832" y="4744354"/>
            <a:ext cx="254675" cy="2693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7"/>
          <p:cNvSpPr/>
          <p:nvPr/>
        </p:nvSpPr>
        <p:spPr>
          <a:xfrm rot="4380959">
            <a:off x="4444660" y="243580"/>
            <a:ext cx="254675" cy="2693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7"/>
          <p:cNvSpPr txBox="1">
            <a:spLocks noGrp="1"/>
          </p:cNvSpPr>
          <p:nvPr>
            <p:ph type="body" idx="1"/>
          </p:nvPr>
        </p:nvSpPr>
        <p:spPr>
          <a:xfrm>
            <a:off x="713100" y="2190025"/>
            <a:ext cx="4171500" cy="21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2" name="Google Shape;912;p7"/>
          <p:cNvSpPr txBox="1">
            <a:spLocks noGrp="1"/>
          </p:cNvSpPr>
          <p:nvPr>
            <p:ph type="title"/>
          </p:nvPr>
        </p:nvSpPr>
        <p:spPr>
          <a:xfrm>
            <a:off x="713100" y="1073375"/>
            <a:ext cx="4171500" cy="8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39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 ExtraBold"/>
              <a:buNone/>
              <a:defRPr sz="35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1" r:id="rId2"/>
    <p:sldLayoutId id="214748367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 ExtraBold"/>
              <a:buNone/>
              <a:defRPr sz="35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936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ek.org/press-centr/news/v-arteke-izuchayut-istoriyu-po-kulinarnym-receptam/" TargetMode="External"/><Relationship Id="rId2" Type="http://schemas.openxmlformats.org/officeDocument/2006/relationships/hyperlink" Target="https://newsrussia.today/rossiya/3472-artek-ugoschaet-detey-kuhney-narodov-mira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p30"/>
          <p:cNvSpPr txBox="1">
            <a:spLocks noGrp="1"/>
          </p:cNvSpPr>
          <p:nvPr>
            <p:ph type="ctrTitle"/>
          </p:nvPr>
        </p:nvSpPr>
        <p:spPr>
          <a:xfrm>
            <a:off x="962025" y="819149"/>
            <a:ext cx="7600950" cy="25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Проект </a:t>
            </a:r>
            <a:b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«Кухни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народов 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мира» </a:t>
            </a:r>
            <a: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в столовой</a:t>
            </a:r>
            <a:r>
              <a:rPr lang="de-DE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общеобразовательного учреждения</a:t>
            </a:r>
            <a:endParaRPr sz="6000" b="1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61" name="Google Shape;4061;p30"/>
          <p:cNvSpPr txBox="1">
            <a:spLocks noGrp="1"/>
          </p:cNvSpPr>
          <p:nvPr>
            <p:ph type="subTitle" idx="1"/>
          </p:nvPr>
        </p:nvSpPr>
        <p:spPr>
          <a:xfrm>
            <a:off x="2306565" y="3600450"/>
            <a:ext cx="5440012" cy="598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ПРОЦЕНКО Никита </a:t>
            </a:r>
            <a:r>
              <a:rPr lang="ru-RU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Васильевич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ГКООУ Медновская СШИ, </a:t>
            </a:r>
            <a:r>
              <a:rPr lang="ru-RU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8 </a:t>
            </a:r>
            <a:r>
              <a:rPr lang="ru-RU" b="1" dirty="0" err="1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кл</a:t>
            </a:r>
            <a:r>
              <a:rPr lang="ru-RU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ru-RU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/>
            <a:r>
              <a:rPr lang="ru-RU" sz="12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● с</a:t>
            </a:r>
            <a:r>
              <a:rPr lang="ru-RU" sz="12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ru-RU" sz="12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Медное Калининского р-на Тверской обл.</a:t>
            </a:r>
          </a:p>
          <a:p>
            <a:pPr marL="0" lvl="0" indent="0" algn="l"/>
            <a:r>
              <a:rPr lang="ru-RU" sz="12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● 89038031568 ● </a:t>
            </a:r>
            <a:r>
              <a:rPr lang="en-US" sz="12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vitalisoldatov@mail.ru</a:t>
            </a:r>
            <a:endParaRPr sz="1200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62" name="Google Shape;4062;p30"/>
          <p:cNvSpPr/>
          <p:nvPr/>
        </p:nvSpPr>
        <p:spPr>
          <a:xfrm>
            <a:off x="1029688" y="2768150"/>
            <a:ext cx="254676" cy="26937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061;p30">
            <a:extLst>
              <a:ext uri="{FF2B5EF4-FFF2-40B4-BE49-F238E27FC236}">
                <a16:creationId xmlns:a16="http://schemas.microsoft.com/office/drawing/2014/main" xmlns="" id="{F927E126-8B17-4834-B3C7-55D07348ADA1}"/>
              </a:ext>
            </a:extLst>
          </p:cNvPr>
          <p:cNvSpPr txBox="1">
            <a:spLocks/>
          </p:cNvSpPr>
          <p:nvPr/>
        </p:nvSpPr>
        <p:spPr>
          <a:xfrm>
            <a:off x="2986609" y="246975"/>
            <a:ext cx="53969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None/>
              <a:defRPr sz="16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ru-RU" sz="1400" b="1" dirty="0">
                <a:latin typeface="+mj-lt"/>
                <a:ea typeface="Lato Thin" panose="020F0502020204030203" pitchFamily="34" charset="0"/>
                <a:cs typeface="Lato Thin" panose="020F0502020204030203" pitchFamily="34" charset="0"/>
              </a:rPr>
              <a:t>ГКООУ «Медновская санаторная школа-интернат»</a:t>
            </a:r>
            <a:endParaRPr lang="en-US" sz="1400" b="1" dirty="0">
              <a:latin typeface="+mj-lt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grpSp>
        <p:nvGrpSpPr>
          <p:cNvPr id="11" name="Google Shape;11801;p110">
            <a:extLst>
              <a:ext uri="{FF2B5EF4-FFF2-40B4-BE49-F238E27FC236}">
                <a16:creationId xmlns:a16="http://schemas.microsoft.com/office/drawing/2014/main" xmlns="" id="{CF6D64F7-00F9-497D-9D38-D4CC74717783}"/>
              </a:ext>
            </a:extLst>
          </p:cNvPr>
          <p:cNvGrpSpPr/>
          <p:nvPr/>
        </p:nvGrpSpPr>
        <p:grpSpPr>
          <a:xfrm>
            <a:off x="2009422" y="4397621"/>
            <a:ext cx="314662" cy="358971"/>
            <a:chOff x="-56766175" y="3198925"/>
            <a:chExt cx="279625" cy="319000"/>
          </a:xfrm>
          <a:solidFill>
            <a:schemeClr val="bg1">
              <a:lumMod val="75000"/>
            </a:schemeClr>
          </a:solidFill>
        </p:grpSpPr>
        <p:sp>
          <p:nvSpPr>
            <p:cNvPr id="12" name="Google Shape;11802;p110">
              <a:extLst>
                <a:ext uri="{FF2B5EF4-FFF2-40B4-BE49-F238E27FC236}">
                  <a16:creationId xmlns:a16="http://schemas.microsoft.com/office/drawing/2014/main" xmlns="" id="{956174DC-CAB9-4F26-8699-F47D2AE1F16E}"/>
                </a:ext>
              </a:extLst>
            </p:cNvPr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03;p110">
              <a:extLst>
                <a:ext uri="{FF2B5EF4-FFF2-40B4-BE49-F238E27FC236}">
                  <a16:creationId xmlns:a16="http://schemas.microsoft.com/office/drawing/2014/main" xmlns="" id="{1ACA19B8-527E-4D81-9E48-A39C08D2336B}"/>
                </a:ext>
              </a:extLst>
            </p:cNvPr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04;p110">
              <a:extLst>
                <a:ext uri="{FF2B5EF4-FFF2-40B4-BE49-F238E27FC236}">
                  <a16:creationId xmlns:a16="http://schemas.microsoft.com/office/drawing/2014/main" xmlns="" id="{EA60537F-F479-42A5-A30E-DD90E92F1660}"/>
                </a:ext>
              </a:extLst>
            </p:cNvPr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805;p110">
              <a:extLst>
                <a:ext uri="{FF2B5EF4-FFF2-40B4-BE49-F238E27FC236}">
                  <a16:creationId xmlns:a16="http://schemas.microsoft.com/office/drawing/2014/main" xmlns="" id="{BBF8AC4B-13A1-4B69-B452-350746E86BE1}"/>
                </a:ext>
              </a:extLst>
            </p:cNvPr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806;p110">
              <a:extLst>
                <a:ext uri="{FF2B5EF4-FFF2-40B4-BE49-F238E27FC236}">
                  <a16:creationId xmlns:a16="http://schemas.microsoft.com/office/drawing/2014/main" xmlns="" id="{7170344F-B6AC-442B-89BA-9EE9EEE4591D}"/>
                </a:ext>
              </a:extLst>
            </p:cNvPr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07;p110">
              <a:extLst>
                <a:ext uri="{FF2B5EF4-FFF2-40B4-BE49-F238E27FC236}">
                  <a16:creationId xmlns:a16="http://schemas.microsoft.com/office/drawing/2014/main" xmlns="" id="{DC670454-E00B-4F97-BFEB-A1EED5110D8D}"/>
                </a:ext>
              </a:extLst>
            </p:cNvPr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08;p110">
              <a:extLst>
                <a:ext uri="{FF2B5EF4-FFF2-40B4-BE49-F238E27FC236}">
                  <a16:creationId xmlns:a16="http://schemas.microsoft.com/office/drawing/2014/main" xmlns="" id="{42E404DD-9B81-41DE-884B-F1A4983A4369}"/>
                </a:ext>
              </a:extLst>
            </p:cNvPr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1924;p110">
            <a:extLst>
              <a:ext uri="{FF2B5EF4-FFF2-40B4-BE49-F238E27FC236}">
                <a16:creationId xmlns:a16="http://schemas.microsoft.com/office/drawing/2014/main" xmlns="" id="{84F4B6C7-DBA3-48A2-95D3-23D313688E44}"/>
              </a:ext>
            </a:extLst>
          </p:cNvPr>
          <p:cNvGrpSpPr/>
          <p:nvPr/>
        </p:nvGrpSpPr>
        <p:grpSpPr>
          <a:xfrm>
            <a:off x="1965582" y="3731460"/>
            <a:ext cx="356298" cy="356973"/>
            <a:chOff x="-52458650" y="3194400"/>
            <a:chExt cx="316625" cy="317225"/>
          </a:xfrm>
          <a:solidFill>
            <a:schemeClr val="bg1">
              <a:lumMod val="75000"/>
            </a:schemeClr>
          </a:solidFill>
        </p:grpSpPr>
        <p:sp>
          <p:nvSpPr>
            <p:cNvPr id="20" name="Google Shape;11925;p110">
              <a:extLst>
                <a:ext uri="{FF2B5EF4-FFF2-40B4-BE49-F238E27FC236}">
                  <a16:creationId xmlns:a16="http://schemas.microsoft.com/office/drawing/2014/main" xmlns="" id="{C34E40AE-76AE-4A9B-B549-5C06BD49FBEB}"/>
                </a:ext>
              </a:extLst>
            </p:cNvPr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26;p110">
              <a:extLst>
                <a:ext uri="{FF2B5EF4-FFF2-40B4-BE49-F238E27FC236}">
                  <a16:creationId xmlns:a16="http://schemas.microsoft.com/office/drawing/2014/main" xmlns="" id="{EE566A59-AE78-440F-8170-0A9A89330D6C}"/>
                </a:ext>
              </a:extLst>
            </p:cNvPr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27;p110">
              <a:extLst>
                <a:ext uri="{FF2B5EF4-FFF2-40B4-BE49-F238E27FC236}">
                  <a16:creationId xmlns:a16="http://schemas.microsoft.com/office/drawing/2014/main" xmlns="" id="{9BD21581-FD1D-4890-B4E6-440FCBA41DDD}"/>
                </a:ext>
              </a:extLst>
            </p:cNvPr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28;p110">
              <a:extLst>
                <a:ext uri="{FF2B5EF4-FFF2-40B4-BE49-F238E27FC236}">
                  <a16:creationId xmlns:a16="http://schemas.microsoft.com/office/drawing/2014/main" xmlns="" id="{836ADCB8-DE40-425B-9ED2-B89A20B11160}"/>
                </a:ext>
              </a:extLst>
            </p:cNvPr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29;p110">
              <a:extLst>
                <a:ext uri="{FF2B5EF4-FFF2-40B4-BE49-F238E27FC236}">
                  <a16:creationId xmlns:a16="http://schemas.microsoft.com/office/drawing/2014/main" xmlns="" id="{D8BAB335-2879-4A43-8452-760DB592637D}"/>
                </a:ext>
              </a:extLst>
            </p:cNvPr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30;p110">
              <a:extLst>
                <a:ext uri="{FF2B5EF4-FFF2-40B4-BE49-F238E27FC236}">
                  <a16:creationId xmlns:a16="http://schemas.microsoft.com/office/drawing/2014/main" xmlns="" id="{8E78A806-2938-430B-AF6E-4C9FC27ACAE5}"/>
                </a:ext>
              </a:extLst>
            </p:cNvPr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31;p110">
              <a:extLst>
                <a:ext uri="{FF2B5EF4-FFF2-40B4-BE49-F238E27FC236}">
                  <a16:creationId xmlns:a16="http://schemas.microsoft.com/office/drawing/2014/main" xmlns="" id="{9C3BB56F-1483-47E6-9D6F-8FD07F8CABAF}"/>
                </a:ext>
              </a:extLst>
            </p:cNvPr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32;p110">
              <a:extLst>
                <a:ext uri="{FF2B5EF4-FFF2-40B4-BE49-F238E27FC236}">
                  <a16:creationId xmlns:a16="http://schemas.microsoft.com/office/drawing/2014/main" xmlns="" id="{EB727F0D-7B8B-42AE-A410-58FD6F5D4993}"/>
                </a:ext>
              </a:extLst>
            </p:cNvPr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4061;p30">
            <a:extLst>
              <a:ext uri="{FF2B5EF4-FFF2-40B4-BE49-F238E27FC236}">
                <a16:creationId xmlns:a16="http://schemas.microsoft.com/office/drawing/2014/main" xmlns="" id="{B818C42D-3485-4385-A76E-E97FA14BAD52}"/>
              </a:ext>
            </a:extLst>
          </p:cNvPr>
          <p:cNvSpPr txBox="1">
            <a:spLocks/>
          </p:cNvSpPr>
          <p:nvPr/>
        </p:nvSpPr>
        <p:spPr>
          <a:xfrm>
            <a:off x="2321880" y="4385765"/>
            <a:ext cx="4717094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None/>
              <a:defRPr sz="16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None/>
              <a:defRPr sz="18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ru-RU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СОЛДАТОВ Виталий Валерьевич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3" b="93926" l="4194" r="97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76" y="61012"/>
            <a:ext cx="798162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6" name="Google Shape;4076;p32"/>
          <p:cNvSpPr/>
          <p:nvPr/>
        </p:nvSpPr>
        <p:spPr>
          <a:xfrm>
            <a:off x="591064" y="2024550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7" name="Google Shape;4077;p32"/>
          <p:cNvSpPr txBox="1">
            <a:spLocks noGrp="1"/>
          </p:cNvSpPr>
          <p:nvPr>
            <p:ph type="title"/>
          </p:nvPr>
        </p:nvSpPr>
        <p:spPr>
          <a:xfrm>
            <a:off x="617501" y="1353150"/>
            <a:ext cx="2473112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Lato" charset="0"/>
                <a:cs typeface="Lato" charset="0"/>
              </a:rPr>
              <a:t>Задачи проекта:</a:t>
            </a:r>
            <a:endParaRPr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Lato" charset="0"/>
              <a:cs typeface="Lato" charset="0"/>
            </a:endParaRPr>
          </a:p>
        </p:txBody>
      </p:sp>
      <p:sp>
        <p:nvSpPr>
          <p:cNvPr id="4082" name="Google Shape;4082;p32"/>
          <p:cNvSpPr txBox="1">
            <a:spLocks noGrp="1"/>
          </p:cNvSpPr>
          <p:nvPr>
            <p:ph type="title" idx="2"/>
          </p:nvPr>
        </p:nvSpPr>
        <p:spPr>
          <a:xfrm>
            <a:off x="564627" y="2105307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1</a:t>
            </a:r>
            <a:endParaRPr sz="2000" dirty="0"/>
          </a:p>
        </p:txBody>
      </p:sp>
      <p:sp>
        <p:nvSpPr>
          <p:cNvPr id="4089" name="Google Shape;4089;p32"/>
          <p:cNvSpPr txBox="1">
            <a:spLocks noGrp="1"/>
          </p:cNvSpPr>
          <p:nvPr>
            <p:ph type="title" idx="15"/>
          </p:nvPr>
        </p:nvSpPr>
        <p:spPr>
          <a:xfrm>
            <a:off x="1955669" y="0"/>
            <a:ext cx="6490425" cy="11260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МДЦ «Артек» (Крым), осень 2016 </a:t>
            </a:r>
            <a:r>
              <a:rPr lang="ru-RU" sz="18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г.:</a:t>
            </a:r>
            <a:r>
              <a:rPr lang="ru-RU" sz="18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sz="18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8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образовательный </a:t>
            </a:r>
            <a:r>
              <a:rPr lang="ru-RU" sz="18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проект в детской столовой </a:t>
            </a:r>
            <a:r>
              <a:rPr lang="ru-RU" sz="18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sz="1800" b="1" dirty="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Кухни народов мира»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Google Shape;4076;p32"/>
          <p:cNvSpPr/>
          <p:nvPr/>
        </p:nvSpPr>
        <p:spPr>
          <a:xfrm>
            <a:off x="591064" y="2691300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4082;p32"/>
          <p:cNvSpPr txBox="1">
            <a:spLocks noGrp="1"/>
          </p:cNvSpPr>
          <p:nvPr>
            <p:ph type="title" idx="2"/>
          </p:nvPr>
        </p:nvSpPr>
        <p:spPr>
          <a:xfrm>
            <a:off x="564627" y="2772057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2</a:t>
            </a:r>
            <a:endParaRPr sz="2000" dirty="0"/>
          </a:p>
        </p:txBody>
      </p:sp>
      <p:sp>
        <p:nvSpPr>
          <p:cNvPr id="22" name="Google Shape;4076;p32"/>
          <p:cNvSpPr/>
          <p:nvPr/>
        </p:nvSpPr>
        <p:spPr>
          <a:xfrm>
            <a:off x="591064" y="3381657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4082;p32"/>
          <p:cNvSpPr txBox="1">
            <a:spLocks noGrp="1"/>
          </p:cNvSpPr>
          <p:nvPr>
            <p:ph type="title" idx="2"/>
          </p:nvPr>
        </p:nvSpPr>
        <p:spPr>
          <a:xfrm>
            <a:off x="564627" y="3462414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3</a:t>
            </a:r>
            <a:endParaRPr sz="2000" dirty="0"/>
          </a:p>
        </p:txBody>
      </p:sp>
      <p:sp>
        <p:nvSpPr>
          <p:cNvPr id="26" name="Google Shape;4077;p32"/>
          <p:cNvSpPr txBox="1">
            <a:spLocks noGrp="1"/>
          </p:cNvSpPr>
          <p:nvPr>
            <p:ph type="title"/>
          </p:nvPr>
        </p:nvSpPr>
        <p:spPr>
          <a:xfrm>
            <a:off x="1209675" y="2060850"/>
            <a:ext cx="489585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1" dirty="0">
                <a:latin typeface="+mj-lt"/>
                <a:ea typeface="Lato" charset="0"/>
                <a:cs typeface="Lato" charset="0"/>
              </a:rPr>
              <a:t>знакомство с мировой кулинарией</a:t>
            </a:r>
            <a:endParaRPr sz="2000" b="1" dirty="0"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7" name="Google Shape;4077;p32"/>
          <p:cNvSpPr txBox="1">
            <a:spLocks noGrp="1"/>
          </p:cNvSpPr>
          <p:nvPr>
            <p:ph type="title"/>
          </p:nvPr>
        </p:nvSpPr>
        <p:spPr>
          <a:xfrm>
            <a:off x="1190625" y="2738925"/>
            <a:ext cx="489585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1" dirty="0">
                <a:latin typeface="+mn-lt"/>
                <a:ea typeface="Lato" charset="0"/>
                <a:cs typeface="Lato" charset="0"/>
              </a:rPr>
              <a:t>открытость к </a:t>
            </a:r>
            <a:r>
              <a:rPr lang="ru-RU" sz="2000" b="1" dirty="0" smtClean="0">
                <a:latin typeface="+mn-lt"/>
                <a:ea typeface="Lato" charset="0"/>
                <a:cs typeface="Lato" charset="0"/>
              </a:rPr>
              <a:t>новшествам</a:t>
            </a:r>
            <a:br>
              <a:rPr lang="ru-RU" sz="2000" b="1" dirty="0" smtClean="0">
                <a:latin typeface="+mn-lt"/>
                <a:ea typeface="Lato" charset="0"/>
                <a:cs typeface="Lato" charset="0"/>
              </a:rPr>
            </a:br>
            <a:r>
              <a:rPr lang="ru-RU" sz="2000" b="1" dirty="0" smtClean="0">
                <a:latin typeface="+mn-lt"/>
                <a:ea typeface="Lato" charset="0"/>
                <a:cs typeface="Lato" charset="0"/>
              </a:rPr>
              <a:t>в </a:t>
            </a:r>
            <a:r>
              <a:rPr lang="ru-RU" sz="2000" b="1" dirty="0">
                <a:latin typeface="+mn-lt"/>
                <a:ea typeface="Lato" charset="0"/>
                <a:cs typeface="Lato" charset="0"/>
              </a:rPr>
              <a:t>питании</a:t>
            </a:r>
            <a:endParaRPr sz="2000" b="1" dirty="0">
              <a:latin typeface="+mn-lt"/>
              <a:ea typeface="Lato" charset="0"/>
              <a:cs typeface="Lato" charset="0"/>
            </a:endParaRPr>
          </a:p>
        </p:txBody>
      </p:sp>
      <p:sp>
        <p:nvSpPr>
          <p:cNvPr id="28" name="Google Shape;4077;p32"/>
          <p:cNvSpPr txBox="1">
            <a:spLocks noGrp="1"/>
          </p:cNvSpPr>
          <p:nvPr>
            <p:ph type="title"/>
          </p:nvPr>
        </p:nvSpPr>
        <p:spPr>
          <a:xfrm>
            <a:off x="1190625" y="3417957"/>
            <a:ext cx="489585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b="1" dirty="0">
                <a:latin typeface="+mn-lt"/>
                <a:ea typeface="Lato" charset="0"/>
                <a:cs typeface="Lato" charset="0"/>
              </a:rPr>
              <a:t>«умный» подход к </a:t>
            </a:r>
            <a:r>
              <a:rPr lang="ru-RU" sz="2000" b="1" dirty="0" smtClean="0">
                <a:latin typeface="+mn-lt"/>
                <a:ea typeface="Lato" charset="0"/>
                <a:cs typeface="Lato" charset="0"/>
              </a:rPr>
              <a:t>питанию</a:t>
            </a:r>
            <a:endParaRPr sz="2000" b="1" dirty="0">
              <a:latin typeface="+mn-lt"/>
              <a:ea typeface="Lato" charset="0"/>
              <a:cs typeface="Lato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31" y="3360675"/>
            <a:ext cx="1125983" cy="899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1774275"/>
            <a:ext cx="2486025" cy="2486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03" y="1939007"/>
            <a:ext cx="2112968" cy="21565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1" y="302256"/>
            <a:ext cx="1618829" cy="1078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218ED6-BA50-49DE-A757-BF105505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48" y="502175"/>
            <a:ext cx="7704000" cy="572700"/>
          </a:xfrm>
        </p:spPr>
        <p:txBody>
          <a:bodyPr/>
          <a:lstStyle/>
          <a:p>
            <a:r>
              <a:rPr lang="de-DE" sz="16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In der Kurinternatsschule wird </a:t>
            </a:r>
            <a:r>
              <a:rPr lang="de-DE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Ernährung</a:t>
            </a:r>
            <a:r>
              <a:rPr lang="ru-RU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zu </a:t>
            </a:r>
            <a:r>
              <a:rPr lang="de-DE" sz="16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einem integralen Bestandteil des </a:t>
            </a:r>
            <a:r>
              <a:rPr lang="de-DE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Heilungsprozesses.</a:t>
            </a:r>
            <a:r>
              <a:rPr lang="ru-RU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6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Deshalb </a:t>
            </a:r>
            <a:r>
              <a:rPr lang="de-DE" sz="16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ist unser Speisesaal ideal für solche Innovationen.</a:t>
            </a:r>
            <a:br>
              <a:rPr lang="de-DE" sz="16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endParaRPr lang="de-DE" sz="2000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966" y="1247775"/>
            <a:ext cx="2281369" cy="338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1" y="1337540"/>
            <a:ext cx="2971800" cy="3203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0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18ED6-BA50-49DE-A757-BF105505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de-DE" sz="24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eit 2019 bis heute: ein paar Statistiken</a:t>
            </a:r>
            <a:endParaRPr lang="ru-RU" sz="3200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Google Shape;4073;p32">
            <a:extLst>
              <a:ext uri="{FF2B5EF4-FFF2-40B4-BE49-F238E27FC236}">
                <a16:creationId xmlns="" xmlns:a16="http://schemas.microsoft.com/office/drawing/2014/main" id="{F484B54E-C94B-43E8-9E3E-FC2A1BBDF2A5}"/>
              </a:ext>
            </a:extLst>
          </p:cNvPr>
          <p:cNvSpPr/>
          <p:nvPr/>
        </p:nvSpPr>
        <p:spPr>
          <a:xfrm>
            <a:off x="834473" y="1429395"/>
            <a:ext cx="1142353" cy="1142353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20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Google Shape;4080;p32">
            <a:extLst>
              <a:ext uri="{FF2B5EF4-FFF2-40B4-BE49-F238E27FC236}">
                <a16:creationId xmlns="" xmlns:a16="http://schemas.microsoft.com/office/drawing/2014/main" id="{8808294B-E4F7-4B8E-9306-A1E6741BB697}"/>
              </a:ext>
            </a:extLst>
          </p:cNvPr>
          <p:cNvSpPr txBox="1">
            <a:spLocks/>
          </p:cNvSpPr>
          <p:nvPr/>
        </p:nvSpPr>
        <p:spPr>
          <a:xfrm>
            <a:off x="393034" y="2705098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Länder Europas, Asiens, Afrikas,</a:t>
            </a:r>
          </a:p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Nord- u. Südamerikas</a:t>
            </a:r>
            <a:endParaRPr lang="en-US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Google Shape;4073;p32">
            <a:extLst>
              <a:ext uri="{FF2B5EF4-FFF2-40B4-BE49-F238E27FC236}">
                <a16:creationId xmlns="" xmlns:a16="http://schemas.microsoft.com/office/drawing/2014/main" id="{E95E75EC-0241-41E9-BA72-066E9BBB70C5}"/>
              </a:ext>
            </a:extLst>
          </p:cNvPr>
          <p:cNvSpPr/>
          <p:nvPr/>
        </p:nvSpPr>
        <p:spPr>
          <a:xfrm>
            <a:off x="2467746" y="3146229"/>
            <a:ext cx="1142353" cy="1142353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13</a:t>
            </a:r>
            <a:endParaRPr sz="3200" b="1" dirty="0">
              <a:solidFill>
                <a:schemeClr val="tx1">
                  <a:lumMod val="50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Google Shape;4073;p32">
            <a:extLst>
              <a:ext uri="{FF2B5EF4-FFF2-40B4-BE49-F238E27FC236}">
                <a16:creationId xmlns="" xmlns:a16="http://schemas.microsoft.com/office/drawing/2014/main" id="{766D423F-C395-49D3-9074-5E54405295E5}"/>
              </a:ext>
            </a:extLst>
          </p:cNvPr>
          <p:cNvSpPr/>
          <p:nvPr/>
        </p:nvSpPr>
        <p:spPr>
          <a:xfrm>
            <a:off x="3910415" y="1420514"/>
            <a:ext cx="1142353" cy="1142353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Google Shape;4073;p32">
            <a:extLst>
              <a:ext uri="{FF2B5EF4-FFF2-40B4-BE49-F238E27FC236}">
                <a16:creationId xmlns="" xmlns:a16="http://schemas.microsoft.com/office/drawing/2014/main" id="{1B0B5FE8-ED82-4893-AB78-362DAC8A2199}"/>
              </a:ext>
            </a:extLst>
          </p:cNvPr>
          <p:cNvSpPr/>
          <p:nvPr/>
        </p:nvSpPr>
        <p:spPr>
          <a:xfrm>
            <a:off x="5681353" y="3131591"/>
            <a:ext cx="1142353" cy="1142353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Google Shape;4073;p32">
            <a:extLst>
              <a:ext uri="{FF2B5EF4-FFF2-40B4-BE49-F238E27FC236}">
                <a16:creationId xmlns="" xmlns:a16="http://schemas.microsoft.com/office/drawing/2014/main" id="{CAC28A29-ABDC-479F-9218-3EB371EA3D57}"/>
              </a:ext>
            </a:extLst>
          </p:cNvPr>
          <p:cNvSpPr/>
          <p:nvPr/>
        </p:nvSpPr>
        <p:spPr>
          <a:xfrm>
            <a:off x="6823706" y="1429394"/>
            <a:ext cx="1142353" cy="1142353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sz="1800" b="1" dirty="0">
              <a:solidFill>
                <a:schemeClr val="tx1">
                  <a:lumMod val="50000"/>
                </a:schemeClr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Google Shape;4080;p32">
            <a:extLst>
              <a:ext uri="{FF2B5EF4-FFF2-40B4-BE49-F238E27FC236}">
                <a16:creationId xmlns="" xmlns:a16="http://schemas.microsoft.com/office/drawing/2014/main" id="{202616D4-56B2-4C1C-9454-70A8EB7E74D4}"/>
              </a:ext>
            </a:extLst>
          </p:cNvPr>
          <p:cNvSpPr txBox="1">
            <a:spLocks/>
          </p:cNvSpPr>
          <p:nvPr/>
        </p:nvSpPr>
        <p:spPr>
          <a:xfrm>
            <a:off x="1952322" y="4193332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Hauptgerichte</a:t>
            </a:r>
            <a:endParaRPr lang="en-US" sz="800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Google Shape;4080;p32">
            <a:extLst>
              <a:ext uri="{FF2B5EF4-FFF2-40B4-BE49-F238E27FC236}">
                <a16:creationId xmlns="" xmlns:a16="http://schemas.microsoft.com/office/drawing/2014/main" id="{180AB763-665B-4683-9448-D87690F087C9}"/>
              </a:ext>
            </a:extLst>
          </p:cNvPr>
          <p:cNvSpPr txBox="1">
            <a:spLocks/>
          </p:cNvSpPr>
          <p:nvPr/>
        </p:nvSpPr>
        <p:spPr>
          <a:xfrm>
            <a:off x="3394991" y="2455778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Suppen</a:t>
            </a:r>
            <a:endParaRPr lang="en-US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Google Shape;4080;p32">
            <a:extLst>
              <a:ext uri="{FF2B5EF4-FFF2-40B4-BE49-F238E27FC236}">
                <a16:creationId xmlns="" xmlns:a16="http://schemas.microsoft.com/office/drawing/2014/main" id="{94725E6D-9832-481C-9C29-A9CAEAF5EF4D}"/>
              </a:ext>
            </a:extLst>
          </p:cNvPr>
          <p:cNvSpPr txBox="1">
            <a:spLocks/>
          </p:cNvSpPr>
          <p:nvPr/>
        </p:nvSpPr>
        <p:spPr>
          <a:xfrm>
            <a:off x="5184979" y="4159644"/>
            <a:ext cx="2173200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Desserts</a:t>
            </a:r>
            <a:endParaRPr lang="en-US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Google Shape;4080;p32">
            <a:extLst>
              <a:ext uri="{FF2B5EF4-FFF2-40B4-BE49-F238E27FC236}">
                <a16:creationId xmlns="" xmlns:a16="http://schemas.microsoft.com/office/drawing/2014/main" id="{EB0A198F-C200-423F-8AB2-4B1A1C3B8F53}"/>
              </a:ext>
            </a:extLst>
          </p:cNvPr>
          <p:cNvSpPr txBox="1">
            <a:spLocks/>
          </p:cNvSpPr>
          <p:nvPr/>
        </p:nvSpPr>
        <p:spPr>
          <a:xfrm>
            <a:off x="6234782" y="2439769"/>
            <a:ext cx="2366382" cy="6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Salate</a:t>
            </a:r>
            <a:endParaRPr lang="en-US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5600">
            <a:off x="2435505" y="895941"/>
            <a:ext cx="2345852" cy="322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4489">
            <a:off x="192891" y="1444276"/>
            <a:ext cx="2326667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34">
            <a:off x="4798415" y="1072442"/>
            <a:ext cx="2281488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8" r="5496"/>
          <a:stretch/>
        </p:blipFill>
        <p:spPr>
          <a:xfrm rot="1315546">
            <a:off x="6829422" y="1618893"/>
            <a:ext cx="2314575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0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218ED6-BA50-49DE-A757-BF105505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99" y="285750"/>
            <a:ext cx="6172201" cy="1029212"/>
          </a:xfrm>
        </p:spPr>
        <p:txBody>
          <a:bodyPr/>
          <a:lstStyle/>
          <a:p>
            <a:r>
              <a:rPr lang="de-DE" sz="2000" b="1" dirty="0" err="1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Kräbbel</a:t>
            </a:r>
            <a:r>
              <a:rPr lang="de-DE" sz="20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ist ein Dessert der </a:t>
            </a:r>
            <a: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Wolgadeutschen,</a:t>
            </a:r>
            <a:b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die </a:t>
            </a:r>
            <a:r>
              <a:rPr lang="de-DE" sz="20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im 18. Jh. ins Russische </a:t>
            </a:r>
            <a: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Reich</a:t>
            </a:r>
            <a:b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2000" b="1" dirty="0" smtClean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umgesiedelt </a:t>
            </a:r>
            <a:r>
              <a:rPr lang="de-DE" sz="20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waren.</a:t>
            </a:r>
            <a:endParaRPr lang="ru-RU" sz="2000" b="1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7775" y="1508252"/>
            <a:ext cx="4733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in </a:t>
            </a:r>
            <a:r>
              <a:rPr lang="de-DE" sz="18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Berlin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– Berliner Pfannkuchen</a:t>
            </a:r>
          </a:p>
          <a:p>
            <a:endParaRPr lang="de-DE" sz="1800" b="1" dirty="0"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in </a:t>
            </a:r>
            <a:r>
              <a:rPr lang="de-DE" sz="18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Süddeutschland u. Österreich </a:t>
            </a:r>
            <a:endParaRPr lang="de-DE" sz="1800" b="1" dirty="0" smtClean="0">
              <a:solidFill>
                <a:schemeClr val="tx1">
                  <a:lumMod val="50000"/>
                </a:schemeClr>
              </a:solidFill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–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Krapfen </a:t>
            </a:r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oder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Faschingskrapfen</a:t>
            </a:r>
          </a:p>
          <a:p>
            <a:endParaRPr lang="de-DE" sz="1800" b="1" dirty="0"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in </a:t>
            </a:r>
            <a:r>
              <a:rPr lang="de-DE" sz="18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Mitteldeutschland </a:t>
            </a:r>
            <a:endParaRPr lang="de-DE" sz="1800" b="1" dirty="0" smtClean="0">
              <a:solidFill>
                <a:schemeClr val="tx1">
                  <a:lumMod val="50000"/>
                </a:schemeClr>
              </a:solidFill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–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Kräppel </a:t>
            </a:r>
            <a:r>
              <a:rPr lang="de-DE" sz="1800" i="1" dirty="0" smtClean="0">
                <a:latin typeface="+mn-lt"/>
                <a:ea typeface="Lato" charset="0"/>
                <a:cs typeface="Lato" charset="0"/>
              </a:rPr>
              <a:t>oder</a:t>
            </a:r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Kreppel</a:t>
            </a:r>
          </a:p>
          <a:p>
            <a:endParaRPr lang="de-DE" sz="1800" b="1" dirty="0"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in </a:t>
            </a:r>
            <a:r>
              <a:rPr lang="de-DE" sz="18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Südwestdeutschland </a:t>
            </a:r>
            <a:endParaRPr lang="de-DE" sz="1800" b="1" dirty="0" smtClean="0">
              <a:solidFill>
                <a:schemeClr val="tx1">
                  <a:lumMod val="50000"/>
                </a:schemeClr>
              </a:solidFill>
              <a:latin typeface="+mn-lt"/>
              <a:ea typeface="Lato" charset="0"/>
              <a:cs typeface="Lato" charset="0"/>
            </a:endParaRPr>
          </a:p>
          <a:p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– </a:t>
            </a:r>
            <a:r>
              <a:rPr lang="de-DE" sz="1800" b="1" dirty="0">
                <a:latin typeface="+mn-lt"/>
                <a:ea typeface="Lato" charset="0"/>
                <a:cs typeface="Lato" charset="0"/>
              </a:rPr>
              <a:t>Kreppel </a:t>
            </a:r>
            <a:r>
              <a:rPr lang="de-DE" sz="1800" i="1" dirty="0" smtClean="0">
                <a:latin typeface="+mn-lt"/>
                <a:ea typeface="Lato" charset="0"/>
                <a:cs typeface="Lato" charset="0"/>
              </a:rPr>
              <a:t>oder</a:t>
            </a:r>
            <a:r>
              <a:rPr lang="de-DE" sz="1800" b="1" dirty="0" smtClean="0">
                <a:latin typeface="+mn-lt"/>
                <a:ea typeface="Lato" charset="0"/>
                <a:cs typeface="Lato" charset="0"/>
              </a:rPr>
              <a:t> </a:t>
            </a:r>
            <a:r>
              <a:rPr lang="de-DE" sz="1800" b="1" dirty="0" err="1">
                <a:latin typeface="+mn-lt"/>
                <a:ea typeface="Lato" charset="0"/>
                <a:cs typeface="Lato" charset="0"/>
              </a:rPr>
              <a:t>Fastnachtküchelchen</a:t>
            </a:r>
            <a:endParaRPr lang="ru-RU" sz="1800" b="1" dirty="0">
              <a:latin typeface="+mn-lt"/>
              <a:ea typeface="Lato" charset="0"/>
              <a:cs typeface="Lato" charset="0"/>
            </a:endParaRPr>
          </a:p>
        </p:txBody>
      </p:sp>
      <p:sp>
        <p:nvSpPr>
          <p:cNvPr id="6" name="Google Shape;4076;p32"/>
          <p:cNvSpPr/>
          <p:nvPr/>
        </p:nvSpPr>
        <p:spPr>
          <a:xfrm>
            <a:off x="591064" y="1634307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082;p32"/>
          <p:cNvSpPr txBox="1">
            <a:spLocks/>
          </p:cNvSpPr>
          <p:nvPr/>
        </p:nvSpPr>
        <p:spPr>
          <a:xfrm>
            <a:off x="564627" y="1715064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smtClean="0"/>
              <a:t>1</a:t>
            </a:r>
            <a:endParaRPr lang="en" sz="2000" dirty="0"/>
          </a:p>
        </p:txBody>
      </p:sp>
      <p:sp>
        <p:nvSpPr>
          <p:cNvPr id="8" name="Google Shape;4076;p32"/>
          <p:cNvSpPr/>
          <p:nvPr/>
        </p:nvSpPr>
        <p:spPr>
          <a:xfrm>
            <a:off x="591064" y="2301057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082;p32"/>
          <p:cNvSpPr txBox="1">
            <a:spLocks/>
          </p:cNvSpPr>
          <p:nvPr/>
        </p:nvSpPr>
        <p:spPr>
          <a:xfrm>
            <a:off x="564627" y="2381814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smtClean="0"/>
              <a:t>2</a:t>
            </a:r>
            <a:endParaRPr lang="ru-RU" sz="2000" dirty="0"/>
          </a:p>
        </p:txBody>
      </p:sp>
      <p:sp>
        <p:nvSpPr>
          <p:cNvPr id="10" name="Google Shape;4076;p32"/>
          <p:cNvSpPr/>
          <p:nvPr/>
        </p:nvSpPr>
        <p:spPr>
          <a:xfrm>
            <a:off x="591064" y="2991414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4082;p32"/>
          <p:cNvSpPr txBox="1">
            <a:spLocks/>
          </p:cNvSpPr>
          <p:nvPr/>
        </p:nvSpPr>
        <p:spPr>
          <a:xfrm>
            <a:off x="564627" y="3072171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smtClean="0"/>
              <a:t>3</a:t>
            </a:r>
            <a:endParaRPr lang="ru-RU" sz="2000" dirty="0"/>
          </a:p>
        </p:txBody>
      </p:sp>
      <p:sp>
        <p:nvSpPr>
          <p:cNvPr id="12" name="Google Shape;4076;p32"/>
          <p:cNvSpPr/>
          <p:nvPr/>
        </p:nvSpPr>
        <p:spPr>
          <a:xfrm>
            <a:off x="591064" y="3661000"/>
            <a:ext cx="471000" cy="4710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4082;p32"/>
          <p:cNvSpPr txBox="1">
            <a:spLocks/>
          </p:cNvSpPr>
          <p:nvPr/>
        </p:nvSpPr>
        <p:spPr>
          <a:xfrm>
            <a:off x="564627" y="3741757"/>
            <a:ext cx="523874" cy="3094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dirty="0"/>
              <a:t>4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20555" r="27212" b="24244"/>
          <a:stretch/>
        </p:blipFill>
        <p:spPr>
          <a:xfrm>
            <a:off x="5705474" y="665561"/>
            <a:ext cx="2600325" cy="42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250" y="3371760"/>
            <a:ext cx="62579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800" dirty="0">
                <a:latin typeface="+mn-lt"/>
                <a:ea typeface="Lato" charset="0"/>
                <a:cs typeface="Lato" charset="0"/>
              </a:rPr>
              <a:t>«Артек» угощает детей кухней народов мира. [14.10.2016] – [</a:t>
            </a:r>
            <a:r>
              <a:rPr lang="ru-RU" sz="800" dirty="0" smtClean="0">
                <a:latin typeface="+mn-lt"/>
                <a:ea typeface="Lato" charset="0"/>
                <a:cs typeface="Lato" charset="0"/>
              </a:rPr>
              <a:t>Электронный документ</a:t>
            </a:r>
            <a:r>
              <a:rPr lang="ru-RU" sz="800" dirty="0">
                <a:latin typeface="+mn-lt"/>
                <a:ea typeface="Lato" charset="0"/>
                <a:cs typeface="Lato" charset="0"/>
              </a:rPr>
              <a:t>.] </a:t>
            </a:r>
            <a:r>
              <a:rPr lang="ru-RU" sz="800" dirty="0" smtClean="0">
                <a:latin typeface="+mn-lt"/>
                <a:ea typeface="Lato" charset="0"/>
                <a:cs typeface="Lato" charset="0"/>
              </a:rPr>
              <a:t>–URL</a:t>
            </a:r>
            <a:r>
              <a:rPr lang="ru-RU" sz="800" dirty="0">
                <a:latin typeface="+mn-lt"/>
                <a:ea typeface="Lato" charset="0"/>
                <a:cs typeface="Lato" charset="0"/>
              </a:rPr>
              <a:t>: </a:t>
            </a:r>
            <a:r>
              <a:rPr lang="ru-RU" sz="800" dirty="0">
                <a:latin typeface="+mn-lt"/>
                <a:ea typeface="Lato" charset="0"/>
                <a:cs typeface="Lato" charset="0"/>
                <a:hlinkClick r:id="rId2"/>
              </a:rPr>
              <a:t>https://</a:t>
            </a:r>
            <a:r>
              <a:rPr lang="ru-RU" sz="800" dirty="0" smtClean="0">
                <a:latin typeface="+mn-lt"/>
                <a:ea typeface="Lato" charset="0"/>
                <a:cs typeface="Lato" charset="0"/>
                <a:hlinkClick r:id="rId2"/>
              </a:rPr>
              <a:t>newsrussia.today/rossiya/3472-artek-ugoschaet-detey-kuhney-narodov-mira.html</a:t>
            </a:r>
            <a:endParaRPr lang="de-DE" sz="800" dirty="0" smtClean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800" dirty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800" dirty="0">
                <a:latin typeface="+mn-lt"/>
                <a:ea typeface="Lato" charset="0"/>
                <a:cs typeface="Lato" charset="0"/>
              </a:rPr>
              <a:t>В «Артеке» изучают историю по кулинарным рецептам. – [Электронный документ.] – URL: </a:t>
            </a:r>
            <a:r>
              <a:rPr lang="ru-RU" sz="800" dirty="0">
                <a:latin typeface="+mn-lt"/>
                <a:ea typeface="Lato" charset="0"/>
                <a:cs typeface="Lato" charset="0"/>
                <a:hlinkClick r:id="rId3"/>
              </a:rPr>
              <a:t>https://artek.org/press-centr/news/v-arteke-izuchayut-istoriyu-po-kulinarnym-receptam</a:t>
            </a:r>
            <a:r>
              <a:rPr lang="ru-RU" sz="800" dirty="0" smtClean="0">
                <a:latin typeface="+mn-lt"/>
                <a:ea typeface="Lato" charset="0"/>
                <a:cs typeface="Lato" charset="0"/>
                <a:hlinkClick r:id="rId3"/>
              </a:rPr>
              <a:t>/</a:t>
            </a:r>
            <a:endParaRPr lang="de-DE" sz="800" dirty="0" smtClean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800" dirty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800" dirty="0">
                <a:latin typeface="+mn-lt"/>
                <a:ea typeface="Lato" charset="0"/>
                <a:cs typeface="Lato" charset="0"/>
              </a:rPr>
              <a:t>СанПиН 2.3/2.4.3590-20 «Санитарно-эпидемиологические требования к организации общественного питания населения», утв. постановлением Главного государственного санитарного врача Российской Федерации от 27.10.2020 № 32. – [Электронный документ.] – URL: https://</a:t>
            </a:r>
            <a:r>
              <a:rPr lang="ru-RU" sz="800" dirty="0" smtClean="0">
                <a:latin typeface="+mn-lt"/>
                <a:ea typeface="Lato" charset="0"/>
                <a:cs typeface="Lato" charset="0"/>
              </a:rPr>
              <a:t>docs.cntd.ru/document/566276706 </a:t>
            </a:r>
            <a:endParaRPr lang="de-DE" sz="800" dirty="0" smtClean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800" dirty="0">
              <a:latin typeface="+mn-lt"/>
              <a:ea typeface="Lato" charset="0"/>
              <a:cs typeface="Lato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800" dirty="0">
                <a:latin typeface="+mn-lt"/>
                <a:ea typeface="Lato" charset="0"/>
                <a:cs typeface="Lato" charset="0"/>
              </a:rPr>
              <a:t> Сборник рецептур блюд зарубежной кухни под ред. проф. А.Т. Васюковой. – М.: «Дашков и Ко», 2008. – 816 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967127"/>
            <a:ext cx="3514725" cy="197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1244213"/>
            <a:ext cx="2115585" cy="287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429" y="281327"/>
            <a:ext cx="2219073" cy="293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3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od and Nutrition Workshop by Slidesgo">
  <a:themeElements>
    <a:clrScheme name="Simple Light">
      <a:dk1>
        <a:srgbClr val="F8694D"/>
      </a:dk1>
      <a:lt1>
        <a:srgbClr val="FF9C28"/>
      </a:lt1>
      <a:dk2>
        <a:srgbClr val="8A0B01"/>
      </a:dk2>
      <a:lt2>
        <a:srgbClr val="FFF4D8"/>
      </a:lt2>
      <a:accent1>
        <a:srgbClr val="FEE7B1"/>
      </a:accent1>
      <a:accent2>
        <a:srgbClr val="FFD966"/>
      </a:accent2>
      <a:accent3>
        <a:srgbClr val="CC9E7A"/>
      </a:accent3>
      <a:accent4>
        <a:srgbClr val="A1C44E"/>
      </a:accent4>
      <a:accent5>
        <a:srgbClr val="8DA038"/>
      </a:accent5>
      <a:accent6>
        <a:srgbClr val="FFFFFF"/>
      </a:accent6>
      <a:hlink>
        <a:srgbClr val="8A0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od and Nutrition Workshop by Slidesgo">
  <a:themeElements>
    <a:clrScheme name="Simple Light">
      <a:dk1>
        <a:srgbClr val="F8694D"/>
      </a:dk1>
      <a:lt1>
        <a:srgbClr val="FF9C28"/>
      </a:lt1>
      <a:dk2>
        <a:srgbClr val="8A0B01"/>
      </a:dk2>
      <a:lt2>
        <a:srgbClr val="FFF4D8"/>
      </a:lt2>
      <a:accent1>
        <a:srgbClr val="FEE7B1"/>
      </a:accent1>
      <a:accent2>
        <a:srgbClr val="FFD966"/>
      </a:accent2>
      <a:accent3>
        <a:srgbClr val="CC9E7A"/>
      </a:accent3>
      <a:accent4>
        <a:srgbClr val="A1C44E"/>
      </a:accent4>
      <a:accent5>
        <a:srgbClr val="8DA038"/>
      </a:accent5>
      <a:accent6>
        <a:srgbClr val="FFFFFF"/>
      </a:accent6>
      <a:hlink>
        <a:srgbClr val="8A0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153</Words>
  <Application>Microsoft Office PowerPoint</Application>
  <PresentationFormat>Экран (16:9)</PresentationFormat>
  <Paragraphs>50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Arial</vt:lpstr>
      <vt:lpstr>Baloo 2</vt:lpstr>
      <vt:lpstr>Roboto Condensed Light</vt:lpstr>
      <vt:lpstr>PT Sans</vt:lpstr>
      <vt:lpstr>Work Sans ExtraBold</vt:lpstr>
      <vt:lpstr>Lato</vt:lpstr>
      <vt:lpstr>Wingdings</vt:lpstr>
      <vt:lpstr>Lato Thin</vt:lpstr>
      <vt:lpstr>Bebas Neue</vt:lpstr>
      <vt:lpstr>Food and Nutrition Workshop by Slidesgo</vt:lpstr>
      <vt:lpstr>1_Food and Nutrition Workshop by Slidesgo</vt:lpstr>
      <vt:lpstr>Проект  «Кухни народов мира»  в столовой общеобразовательного учреждения</vt:lpstr>
      <vt:lpstr>Задачи проекта:</vt:lpstr>
      <vt:lpstr>In der Kurinternatsschule wird Ernährung zu einem integralen Bestandteil des Heilungsprozesses. Deshalb ist unser Speisesaal ideal für solche Innovationen. </vt:lpstr>
      <vt:lpstr>Seit 2019 bis heute: ein paar Statistiken</vt:lpstr>
      <vt:lpstr>Презентация PowerPoint</vt:lpstr>
      <vt:lpstr>Kräbbel ist ein Dessert der Wolgadeutschen, die im 18. Jh. ins Russische Reich umgesiedelt waren.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КУЛИНАРНЫЙ МИР</dc:title>
  <dc:creator>admin</dc:creator>
  <cp:lastModifiedBy>Инспектор</cp:lastModifiedBy>
  <cp:revision>29</cp:revision>
  <dcterms:modified xsi:type="dcterms:W3CDTF">2022-12-06T18:44:50Z</dcterms:modified>
</cp:coreProperties>
</file>